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9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0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4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5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6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6" r:id="rId2"/>
    <p:sldMasterId id="2147483800" r:id="rId3"/>
    <p:sldMasterId id="2147483818" r:id="rId4"/>
    <p:sldMasterId id="2147483852" r:id="rId5"/>
    <p:sldMasterId id="2147483870" r:id="rId6"/>
    <p:sldMasterId id="2147483918" r:id="rId7"/>
    <p:sldMasterId id="2147483930" r:id="rId8"/>
    <p:sldMasterId id="2147483954" r:id="rId9"/>
    <p:sldMasterId id="2147483966" r:id="rId10"/>
    <p:sldMasterId id="2147483978" r:id="rId11"/>
    <p:sldMasterId id="2147483990" r:id="rId12"/>
    <p:sldMasterId id="2147484003" r:id="rId13"/>
    <p:sldMasterId id="2147484016" r:id="rId14"/>
    <p:sldMasterId id="2147484046" r:id="rId15"/>
    <p:sldMasterId id="2147484063" r:id="rId16"/>
  </p:sldMasterIdLst>
  <p:notesMasterIdLst>
    <p:notesMasterId r:id="rId87"/>
  </p:notesMasterIdLst>
  <p:sldIdLst>
    <p:sldId id="256" r:id="rId17"/>
    <p:sldId id="381" r:id="rId18"/>
    <p:sldId id="303" r:id="rId19"/>
    <p:sldId id="257" r:id="rId20"/>
    <p:sldId id="360" r:id="rId21"/>
    <p:sldId id="359" r:id="rId22"/>
    <p:sldId id="365" r:id="rId23"/>
    <p:sldId id="366" r:id="rId24"/>
    <p:sldId id="367" r:id="rId25"/>
    <p:sldId id="258" r:id="rId26"/>
    <p:sldId id="259" r:id="rId27"/>
    <p:sldId id="325" r:id="rId28"/>
    <p:sldId id="337" r:id="rId29"/>
    <p:sldId id="338" r:id="rId30"/>
    <p:sldId id="260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261" r:id="rId42"/>
    <p:sldId id="361" r:id="rId43"/>
    <p:sldId id="362" r:id="rId44"/>
    <p:sldId id="353" r:id="rId45"/>
    <p:sldId id="354" r:id="rId46"/>
    <p:sldId id="355" r:id="rId47"/>
    <p:sldId id="356" r:id="rId48"/>
    <p:sldId id="357" r:id="rId49"/>
    <p:sldId id="358" r:id="rId50"/>
    <p:sldId id="298" r:id="rId51"/>
    <p:sldId id="297" r:id="rId52"/>
    <p:sldId id="331" r:id="rId53"/>
    <p:sldId id="262" r:id="rId54"/>
    <p:sldId id="335" r:id="rId55"/>
    <p:sldId id="378" r:id="rId56"/>
    <p:sldId id="379" r:id="rId57"/>
    <p:sldId id="380" r:id="rId58"/>
    <p:sldId id="336" r:id="rId59"/>
    <p:sldId id="382" r:id="rId60"/>
    <p:sldId id="339" r:id="rId61"/>
    <p:sldId id="340" r:id="rId62"/>
    <p:sldId id="341" r:id="rId63"/>
    <p:sldId id="342" r:id="rId64"/>
    <p:sldId id="343" r:id="rId65"/>
    <p:sldId id="344" r:id="rId66"/>
    <p:sldId id="293" r:id="rId67"/>
    <p:sldId id="275" r:id="rId68"/>
    <p:sldId id="276" r:id="rId69"/>
    <p:sldId id="277" r:id="rId70"/>
    <p:sldId id="322" r:id="rId71"/>
    <p:sldId id="278" r:id="rId72"/>
    <p:sldId id="311" r:id="rId73"/>
    <p:sldId id="323" r:id="rId74"/>
    <p:sldId id="280" r:id="rId75"/>
    <p:sldId id="281" r:id="rId76"/>
    <p:sldId id="292" r:id="rId77"/>
    <p:sldId id="324" r:id="rId78"/>
    <p:sldId id="282" r:id="rId79"/>
    <p:sldId id="329" r:id="rId80"/>
    <p:sldId id="283" r:id="rId81"/>
    <p:sldId id="330" r:id="rId82"/>
    <p:sldId id="383" r:id="rId83"/>
    <p:sldId id="310" r:id="rId84"/>
    <p:sldId id="304" r:id="rId85"/>
    <p:sldId id="287" r:id="rId8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76" Type="http://schemas.openxmlformats.org/officeDocument/2006/relationships/slide" Target="slides/slide60.xml"/><Relationship Id="rId84" Type="http://schemas.openxmlformats.org/officeDocument/2006/relationships/slide" Target="slides/slide68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theme" Target="theme/theme1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5DC95-0827-45D7-B219-6AC497CB60C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187E802-D23F-40D8-A661-3390873C0817}">
      <dgm:prSet phldrT="[Metin]" custT="1"/>
      <dgm:spPr>
        <a:xfrm>
          <a:off x="2931729" y="312197"/>
          <a:ext cx="3051941" cy="1303246"/>
        </a:xfrm>
        <a:prstGeom prst="rect">
          <a:avLst/>
        </a:prstGeom>
        <a:solidFill>
          <a:srgbClr val="873624">
            <a:lumMod val="40000"/>
            <a:lumOff val="6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4000" b="1" kern="1200" spc="10" baseline="0" dirty="0" smtClean="0">
              <a:solidFill>
                <a:sysClr val="windowText" lastClr="000000"/>
              </a:solidFill>
              <a:latin typeface="Gabriola" pitchFamily="82" charset="0"/>
              <a:ea typeface="+mn-ea"/>
              <a:cs typeface="Arial" pitchFamily="34" charset="0"/>
            </a:rPr>
            <a:t>Değişken Türleri</a:t>
          </a:r>
          <a:endParaRPr lang="tr-TR" sz="4000" b="1" kern="1200" spc="10" baseline="0" dirty="0">
            <a:solidFill>
              <a:sysClr val="windowText" lastClr="000000"/>
            </a:solidFill>
            <a:latin typeface="Gabriola" pitchFamily="82" charset="0"/>
            <a:ea typeface="+mn-ea"/>
            <a:cs typeface="Arial" pitchFamily="34" charset="0"/>
          </a:endParaRPr>
        </a:p>
      </dgm:t>
    </dgm:pt>
    <dgm:pt modelId="{609BA192-1C90-4BFD-A794-8BAF4CDC0EDA}" type="parTrans" cxnId="{1A33EC89-9A97-426A-8D7D-6FDB4D6FC5B8}">
      <dgm:prSet/>
      <dgm:spPr/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C9EB6E0D-1254-4459-B388-DFD49FBF26AF}" type="sibTrans" cxnId="{1A33EC89-9A97-426A-8D7D-6FDB4D6FC5B8}">
      <dgm:prSet/>
      <dgm:spPr/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E1DBCC95-9C0B-4C24-A426-EDA8F3317454}">
      <dgm:prSet phldrT="[Metin]" custT="1"/>
      <dgm:spPr>
        <a:xfrm>
          <a:off x="598" y="2162806"/>
          <a:ext cx="2606492" cy="1303246"/>
        </a:xfrm>
        <a:prstGeom prst="rect">
          <a:avLst/>
        </a:prstGeom>
        <a:solidFill>
          <a:srgbClr val="873624">
            <a:lumMod val="40000"/>
            <a:lumOff val="6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b="1" dirty="0" smtClean="0">
              <a:solidFill>
                <a:sysClr val="windowText" lastClr="000000"/>
              </a:solidFill>
              <a:latin typeface="Gabriola" pitchFamily="82" charset="0"/>
              <a:ea typeface="+mn-ea"/>
              <a:cs typeface="Arial" pitchFamily="34" charset="0"/>
            </a:rPr>
            <a:t>Nicel - Nitel</a:t>
          </a:r>
          <a:endParaRPr lang="tr-TR" sz="3600" b="1" dirty="0">
            <a:solidFill>
              <a:sysClr val="windowText" lastClr="000000"/>
            </a:solidFill>
            <a:latin typeface="Lucida Sans Unicode"/>
            <a:ea typeface="+mn-ea"/>
            <a:cs typeface="+mn-cs"/>
          </a:endParaRPr>
        </a:p>
      </dgm:t>
    </dgm:pt>
    <dgm:pt modelId="{ADF76B2B-70F4-4B24-A8D1-E9F3AB04F203}" type="parTrans" cxnId="{677FD053-5D1B-412C-84F0-E58D2397EFBF}">
      <dgm:prSet/>
      <dgm:spPr>
        <a:xfrm>
          <a:off x="1303844" y="1615443"/>
          <a:ext cx="3153855" cy="547363"/>
        </a:xfrm>
        <a:custGeom>
          <a:avLst/>
          <a:gdLst/>
          <a:ahLst/>
          <a:cxnLst/>
          <a:rect l="0" t="0" r="0" b="0"/>
          <a:pathLst>
            <a:path>
              <a:moveTo>
                <a:pt x="3153855" y="0"/>
              </a:moveTo>
              <a:lnTo>
                <a:pt x="3153855" y="273681"/>
              </a:lnTo>
              <a:lnTo>
                <a:pt x="0" y="273681"/>
              </a:lnTo>
              <a:lnTo>
                <a:pt x="0" y="547363"/>
              </a:lnTo>
            </a:path>
          </a:pathLst>
        </a:custGeom>
        <a:noFill/>
        <a:ln w="55000" cap="flat" cmpd="thickThin" algn="ctr">
          <a:solidFill>
            <a:srgbClr val="87362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6F8735A3-CE9A-43EF-B211-6B1BB0926C11}" type="sibTrans" cxnId="{677FD053-5D1B-412C-84F0-E58D2397EFBF}">
      <dgm:prSet/>
      <dgm:spPr/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36C94B3A-8A51-45B1-BFAC-885F0DF1A685}">
      <dgm:prSet phldrT="[Metin]" custT="1"/>
      <dgm:spPr>
        <a:xfrm>
          <a:off x="3154453" y="2162806"/>
          <a:ext cx="2606492" cy="1303246"/>
        </a:xfrm>
        <a:prstGeom prst="rect">
          <a:avLst/>
        </a:prstGeom>
        <a:solidFill>
          <a:srgbClr val="873624">
            <a:lumMod val="40000"/>
            <a:lumOff val="6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b="1" dirty="0" smtClean="0">
              <a:solidFill>
                <a:sysClr val="windowText" lastClr="000000"/>
              </a:solidFill>
              <a:latin typeface="Gabriola" pitchFamily="82" charset="0"/>
              <a:ea typeface="+mn-ea"/>
              <a:cs typeface="Arial" pitchFamily="34" charset="0"/>
            </a:rPr>
            <a:t>Sürekli - Süreksiz</a:t>
          </a:r>
          <a:endParaRPr lang="tr-TR" sz="3600" b="1" dirty="0">
            <a:solidFill>
              <a:sysClr val="windowText" lastClr="000000"/>
            </a:solidFill>
            <a:latin typeface="Lucida Sans Unicode"/>
            <a:ea typeface="+mn-ea"/>
            <a:cs typeface="+mn-cs"/>
          </a:endParaRPr>
        </a:p>
      </dgm:t>
    </dgm:pt>
    <dgm:pt modelId="{86DC39E4-9B42-4236-A0F3-D0BA3ACEBD8F}" type="parTrans" cxnId="{A2211689-4956-4A92-A95E-F14FFC1B9E46}">
      <dgm:prSet/>
      <dgm:spPr>
        <a:xfrm>
          <a:off x="4411980" y="1615443"/>
          <a:ext cx="91440" cy="547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7363"/>
              </a:lnTo>
            </a:path>
          </a:pathLst>
        </a:custGeom>
        <a:noFill/>
        <a:ln w="55000" cap="flat" cmpd="thickThin" algn="ctr">
          <a:solidFill>
            <a:srgbClr val="87362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339450E5-BC62-40D1-AB94-3B234AD208F4}" type="sibTrans" cxnId="{A2211689-4956-4A92-A95E-F14FFC1B9E46}">
      <dgm:prSet/>
      <dgm:spPr/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3D713BF0-1EA2-4269-8CE5-7918323DB8ED}">
      <dgm:prSet phldrT="[Metin]" custT="1"/>
      <dgm:spPr>
        <a:xfrm>
          <a:off x="6308309" y="2162806"/>
          <a:ext cx="2606492" cy="1303246"/>
        </a:xfrm>
        <a:prstGeom prst="rect">
          <a:avLst/>
        </a:prstGeom>
        <a:solidFill>
          <a:srgbClr val="873624">
            <a:lumMod val="40000"/>
            <a:lumOff val="60000"/>
          </a:srgb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b="1" dirty="0" smtClean="0">
              <a:solidFill>
                <a:sysClr val="windowText" lastClr="000000"/>
              </a:solidFill>
              <a:latin typeface="Gabriola" pitchFamily="82" charset="0"/>
              <a:ea typeface="+mn-ea"/>
              <a:cs typeface="Arial" pitchFamily="34" charset="0"/>
            </a:rPr>
            <a:t>Bağımlı - Bağımsız</a:t>
          </a:r>
          <a:endParaRPr lang="tr-TR" sz="3600" b="1" dirty="0">
            <a:solidFill>
              <a:sysClr val="windowText" lastClr="000000"/>
            </a:solidFill>
            <a:latin typeface="Lucida Sans Unicode"/>
            <a:ea typeface="+mn-ea"/>
            <a:cs typeface="+mn-cs"/>
          </a:endParaRPr>
        </a:p>
      </dgm:t>
    </dgm:pt>
    <dgm:pt modelId="{0882A834-6E9D-4673-A009-B9440DAE1F7B}" type="parTrans" cxnId="{3275024B-40F1-4708-B461-7176E617C9CC}">
      <dgm:prSet/>
      <dgm:spPr>
        <a:xfrm>
          <a:off x="4457700" y="1615443"/>
          <a:ext cx="3153855" cy="547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681"/>
              </a:lnTo>
              <a:lnTo>
                <a:pt x="3153855" y="273681"/>
              </a:lnTo>
              <a:lnTo>
                <a:pt x="3153855" y="547363"/>
              </a:lnTo>
            </a:path>
          </a:pathLst>
        </a:custGeom>
        <a:noFill/>
        <a:ln w="55000" cap="flat" cmpd="thickThin" algn="ctr">
          <a:solidFill>
            <a:srgbClr val="873624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F489A6CD-3DFD-4CB3-8CF7-E51149226805}" type="sibTrans" cxnId="{3275024B-40F1-4708-B461-7176E617C9CC}">
      <dgm:prSet/>
      <dgm:spPr/>
      <dgm:t>
        <a:bodyPr/>
        <a:lstStyle/>
        <a:p>
          <a:endParaRPr lang="tr-TR">
            <a:solidFill>
              <a:schemeClr val="accent5"/>
            </a:solidFill>
          </a:endParaRPr>
        </a:p>
      </dgm:t>
    </dgm:pt>
    <dgm:pt modelId="{05E9711B-E51B-4F94-A415-430909F3AD17}" type="pres">
      <dgm:prSet presAssocID="{BC25DC95-0827-45D7-B219-6AC497CB60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18D9DCE6-66C8-41D1-BA1E-33350C5A7B05}" type="pres">
      <dgm:prSet presAssocID="{4187E802-D23F-40D8-A661-3390873C0817}" presName="hierRoot1" presStyleCnt="0">
        <dgm:presLayoutVars>
          <dgm:hierBranch val="init"/>
        </dgm:presLayoutVars>
      </dgm:prSet>
      <dgm:spPr/>
    </dgm:pt>
    <dgm:pt modelId="{A00D32D7-DC6B-421F-817C-7FB04AC06ADB}" type="pres">
      <dgm:prSet presAssocID="{4187E802-D23F-40D8-A661-3390873C0817}" presName="rootComposite1" presStyleCnt="0"/>
      <dgm:spPr/>
    </dgm:pt>
    <dgm:pt modelId="{52F67DF9-FD5D-427C-B0D3-5FE0A54EC5B7}" type="pres">
      <dgm:prSet presAssocID="{4187E802-D23F-40D8-A661-3390873C0817}" presName="rootText1" presStyleLbl="node0" presStyleIdx="0" presStyleCnt="1" custScaleX="11709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F31726F-EADA-4A8F-9C6C-E92840407B97}" type="pres">
      <dgm:prSet presAssocID="{4187E802-D23F-40D8-A661-3390873C0817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5358F3B-8389-40E9-8036-B38E568A8EB5}" type="pres">
      <dgm:prSet presAssocID="{4187E802-D23F-40D8-A661-3390873C0817}" presName="hierChild2" presStyleCnt="0"/>
      <dgm:spPr/>
    </dgm:pt>
    <dgm:pt modelId="{16179DF6-E698-44DE-95B3-2A61EB8A3DC4}" type="pres">
      <dgm:prSet presAssocID="{ADF76B2B-70F4-4B24-A8D1-E9F3AB04F203}" presName="Name37" presStyleLbl="parChTrans1D2" presStyleIdx="0" presStyleCnt="3"/>
      <dgm:spPr/>
      <dgm:t>
        <a:bodyPr/>
        <a:lstStyle/>
        <a:p>
          <a:endParaRPr lang="tr-TR"/>
        </a:p>
      </dgm:t>
    </dgm:pt>
    <dgm:pt modelId="{94830ADA-1F29-4BBE-AC0B-50F4BF524B34}" type="pres">
      <dgm:prSet presAssocID="{E1DBCC95-9C0B-4C24-A426-EDA8F3317454}" presName="hierRoot2" presStyleCnt="0">
        <dgm:presLayoutVars>
          <dgm:hierBranch val="init"/>
        </dgm:presLayoutVars>
      </dgm:prSet>
      <dgm:spPr/>
    </dgm:pt>
    <dgm:pt modelId="{B9F1B364-4482-4B77-A4B9-D9944D0F6FB3}" type="pres">
      <dgm:prSet presAssocID="{E1DBCC95-9C0B-4C24-A426-EDA8F3317454}" presName="rootComposite" presStyleCnt="0"/>
      <dgm:spPr/>
    </dgm:pt>
    <dgm:pt modelId="{EEC224B6-2162-493C-8099-7761B80F7BF6}" type="pres">
      <dgm:prSet presAssocID="{E1DBCC95-9C0B-4C24-A426-EDA8F331745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33860B-1E0C-4B78-9FCC-E91FE8489DB8}" type="pres">
      <dgm:prSet presAssocID="{E1DBCC95-9C0B-4C24-A426-EDA8F3317454}" presName="rootConnector" presStyleLbl="node2" presStyleIdx="0" presStyleCnt="3"/>
      <dgm:spPr/>
      <dgm:t>
        <a:bodyPr/>
        <a:lstStyle/>
        <a:p>
          <a:endParaRPr lang="tr-TR"/>
        </a:p>
      </dgm:t>
    </dgm:pt>
    <dgm:pt modelId="{D859C936-77C7-4710-893C-785A072B3A7D}" type="pres">
      <dgm:prSet presAssocID="{E1DBCC95-9C0B-4C24-A426-EDA8F3317454}" presName="hierChild4" presStyleCnt="0"/>
      <dgm:spPr/>
    </dgm:pt>
    <dgm:pt modelId="{1D03CFEE-F6E8-4EFC-918B-FC400BB63839}" type="pres">
      <dgm:prSet presAssocID="{E1DBCC95-9C0B-4C24-A426-EDA8F3317454}" presName="hierChild5" presStyleCnt="0"/>
      <dgm:spPr/>
    </dgm:pt>
    <dgm:pt modelId="{88D36825-86BC-43C9-9D7A-D9E441ACACA8}" type="pres">
      <dgm:prSet presAssocID="{86DC39E4-9B42-4236-A0F3-D0BA3ACEBD8F}" presName="Name37" presStyleLbl="parChTrans1D2" presStyleIdx="1" presStyleCnt="3"/>
      <dgm:spPr/>
      <dgm:t>
        <a:bodyPr/>
        <a:lstStyle/>
        <a:p>
          <a:endParaRPr lang="tr-TR"/>
        </a:p>
      </dgm:t>
    </dgm:pt>
    <dgm:pt modelId="{0ED4C476-54A6-43F6-886A-2556DF4B59FC}" type="pres">
      <dgm:prSet presAssocID="{36C94B3A-8A51-45B1-BFAC-885F0DF1A685}" presName="hierRoot2" presStyleCnt="0">
        <dgm:presLayoutVars>
          <dgm:hierBranch val="init"/>
        </dgm:presLayoutVars>
      </dgm:prSet>
      <dgm:spPr/>
    </dgm:pt>
    <dgm:pt modelId="{F33B4F17-0C74-4256-8645-E9736536C0E6}" type="pres">
      <dgm:prSet presAssocID="{36C94B3A-8A51-45B1-BFAC-885F0DF1A685}" presName="rootComposite" presStyleCnt="0"/>
      <dgm:spPr/>
    </dgm:pt>
    <dgm:pt modelId="{A2887A4E-70F5-4C2E-8A02-39F9F5E5C478}" type="pres">
      <dgm:prSet presAssocID="{36C94B3A-8A51-45B1-BFAC-885F0DF1A685}" presName="rootText" presStyleLbl="node2" presStyleIdx="1" presStyleCnt="3" custLinFactNeighborX="-7207" custLinFactNeighborY="-393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514709-ABE7-4CEE-91E1-1728725111E1}" type="pres">
      <dgm:prSet presAssocID="{36C94B3A-8A51-45B1-BFAC-885F0DF1A685}" presName="rootConnector" presStyleLbl="node2" presStyleIdx="1" presStyleCnt="3"/>
      <dgm:spPr/>
      <dgm:t>
        <a:bodyPr/>
        <a:lstStyle/>
        <a:p>
          <a:endParaRPr lang="tr-TR"/>
        </a:p>
      </dgm:t>
    </dgm:pt>
    <dgm:pt modelId="{41311F83-0ABF-4A40-8189-67D8C2DF12B8}" type="pres">
      <dgm:prSet presAssocID="{36C94B3A-8A51-45B1-BFAC-885F0DF1A685}" presName="hierChild4" presStyleCnt="0"/>
      <dgm:spPr/>
    </dgm:pt>
    <dgm:pt modelId="{4D78F333-10D2-48DF-9AA2-F458831340A5}" type="pres">
      <dgm:prSet presAssocID="{36C94B3A-8A51-45B1-BFAC-885F0DF1A685}" presName="hierChild5" presStyleCnt="0"/>
      <dgm:spPr/>
    </dgm:pt>
    <dgm:pt modelId="{CBA750F6-22D0-458F-9DBA-663029447A2B}" type="pres">
      <dgm:prSet presAssocID="{0882A834-6E9D-4673-A009-B9440DAE1F7B}" presName="Name37" presStyleLbl="parChTrans1D2" presStyleIdx="2" presStyleCnt="3"/>
      <dgm:spPr/>
      <dgm:t>
        <a:bodyPr/>
        <a:lstStyle/>
        <a:p>
          <a:endParaRPr lang="tr-TR"/>
        </a:p>
      </dgm:t>
    </dgm:pt>
    <dgm:pt modelId="{4390D42F-C0D9-407C-90D9-EEFA08D91743}" type="pres">
      <dgm:prSet presAssocID="{3D713BF0-1EA2-4269-8CE5-7918323DB8ED}" presName="hierRoot2" presStyleCnt="0">
        <dgm:presLayoutVars>
          <dgm:hierBranch val="init"/>
        </dgm:presLayoutVars>
      </dgm:prSet>
      <dgm:spPr/>
    </dgm:pt>
    <dgm:pt modelId="{0C4BCF0E-CBB4-41A0-959D-1E37E02C9002}" type="pres">
      <dgm:prSet presAssocID="{3D713BF0-1EA2-4269-8CE5-7918323DB8ED}" presName="rootComposite" presStyleCnt="0"/>
      <dgm:spPr/>
    </dgm:pt>
    <dgm:pt modelId="{011F8F21-5E58-4513-B299-20D47C8C0147}" type="pres">
      <dgm:prSet presAssocID="{3D713BF0-1EA2-4269-8CE5-7918323DB8ED}" presName="rootText" presStyleLbl="node2" presStyleIdx="2" presStyleCnt="3" custLinFactNeighborX="-1375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853E83F-DE3A-41E7-B1A0-973CC0D476C0}" type="pres">
      <dgm:prSet presAssocID="{3D713BF0-1EA2-4269-8CE5-7918323DB8ED}" presName="rootConnector" presStyleLbl="node2" presStyleIdx="2" presStyleCnt="3"/>
      <dgm:spPr/>
      <dgm:t>
        <a:bodyPr/>
        <a:lstStyle/>
        <a:p>
          <a:endParaRPr lang="tr-TR"/>
        </a:p>
      </dgm:t>
    </dgm:pt>
    <dgm:pt modelId="{2852FB2E-FD40-4808-BB5F-3336B955C9D8}" type="pres">
      <dgm:prSet presAssocID="{3D713BF0-1EA2-4269-8CE5-7918323DB8ED}" presName="hierChild4" presStyleCnt="0"/>
      <dgm:spPr/>
    </dgm:pt>
    <dgm:pt modelId="{3A5A4F89-FD28-42C3-9E58-82EAA23C9684}" type="pres">
      <dgm:prSet presAssocID="{3D713BF0-1EA2-4269-8CE5-7918323DB8ED}" presName="hierChild5" presStyleCnt="0"/>
      <dgm:spPr/>
    </dgm:pt>
    <dgm:pt modelId="{391D035C-38C2-4046-AD86-1D416C660745}" type="pres">
      <dgm:prSet presAssocID="{4187E802-D23F-40D8-A661-3390873C0817}" presName="hierChild3" presStyleCnt="0"/>
      <dgm:spPr/>
    </dgm:pt>
  </dgm:ptLst>
  <dgm:cxnLst>
    <dgm:cxn modelId="{13B1CE9F-A549-4FF5-BFA7-090025F2CFE0}" type="presOf" srcId="{3D713BF0-1EA2-4269-8CE5-7918323DB8ED}" destId="{011F8F21-5E58-4513-B299-20D47C8C0147}" srcOrd="0" destOrd="0" presId="urn:microsoft.com/office/officeart/2005/8/layout/orgChart1"/>
    <dgm:cxn modelId="{98610AA3-E385-4C2B-A357-032D8E3460F6}" type="presOf" srcId="{36C94B3A-8A51-45B1-BFAC-885F0DF1A685}" destId="{A2887A4E-70F5-4C2E-8A02-39F9F5E5C478}" srcOrd="0" destOrd="0" presId="urn:microsoft.com/office/officeart/2005/8/layout/orgChart1"/>
    <dgm:cxn modelId="{A2211689-4956-4A92-A95E-F14FFC1B9E46}" srcId="{4187E802-D23F-40D8-A661-3390873C0817}" destId="{36C94B3A-8A51-45B1-BFAC-885F0DF1A685}" srcOrd="1" destOrd="0" parTransId="{86DC39E4-9B42-4236-A0F3-D0BA3ACEBD8F}" sibTransId="{339450E5-BC62-40D1-AB94-3B234AD208F4}"/>
    <dgm:cxn modelId="{A4E13027-0097-4189-905C-092D0143773A}" type="presOf" srcId="{ADF76B2B-70F4-4B24-A8D1-E9F3AB04F203}" destId="{16179DF6-E698-44DE-95B3-2A61EB8A3DC4}" srcOrd="0" destOrd="0" presId="urn:microsoft.com/office/officeart/2005/8/layout/orgChart1"/>
    <dgm:cxn modelId="{1A33EC89-9A97-426A-8D7D-6FDB4D6FC5B8}" srcId="{BC25DC95-0827-45D7-B219-6AC497CB60C3}" destId="{4187E802-D23F-40D8-A661-3390873C0817}" srcOrd="0" destOrd="0" parTransId="{609BA192-1C90-4BFD-A794-8BAF4CDC0EDA}" sibTransId="{C9EB6E0D-1254-4459-B388-DFD49FBF26AF}"/>
    <dgm:cxn modelId="{3275024B-40F1-4708-B461-7176E617C9CC}" srcId="{4187E802-D23F-40D8-A661-3390873C0817}" destId="{3D713BF0-1EA2-4269-8CE5-7918323DB8ED}" srcOrd="2" destOrd="0" parTransId="{0882A834-6E9D-4673-A009-B9440DAE1F7B}" sibTransId="{F489A6CD-3DFD-4CB3-8CF7-E51149226805}"/>
    <dgm:cxn modelId="{B6DE46A3-3BEB-48D7-B187-C4BE2595839A}" type="presOf" srcId="{0882A834-6E9D-4673-A009-B9440DAE1F7B}" destId="{CBA750F6-22D0-458F-9DBA-663029447A2B}" srcOrd="0" destOrd="0" presId="urn:microsoft.com/office/officeart/2005/8/layout/orgChart1"/>
    <dgm:cxn modelId="{8B75795F-11A9-42DF-82F5-F82BEBA9E50D}" type="presOf" srcId="{3D713BF0-1EA2-4269-8CE5-7918323DB8ED}" destId="{E853E83F-DE3A-41E7-B1A0-973CC0D476C0}" srcOrd="1" destOrd="0" presId="urn:microsoft.com/office/officeart/2005/8/layout/orgChart1"/>
    <dgm:cxn modelId="{36909204-049E-4E50-9CF0-05B6BFF5338A}" type="presOf" srcId="{4187E802-D23F-40D8-A661-3390873C0817}" destId="{52F67DF9-FD5D-427C-B0D3-5FE0A54EC5B7}" srcOrd="0" destOrd="0" presId="urn:microsoft.com/office/officeart/2005/8/layout/orgChart1"/>
    <dgm:cxn modelId="{47ABCF6F-D2A0-4239-9661-33D078A7C51D}" type="presOf" srcId="{E1DBCC95-9C0B-4C24-A426-EDA8F3317454}" destId="{EEC224B6-2162-493C-8099-7761B80F7BF6}" srcOrd="0" destOrd="0" presId="urn:microsoft.com/office/officeart/2005/8/layout/orgChart1"/>
    <dgm:cxn modelId="{B2162290-3CFE-40F8-B632-6FBD1893D549}" type="presOf" srcId="{36C94B3A-8A51-45B1-BFAC-885F0DF1A685}" destId="{FF514709-ABE7-4CEE-91E1-1728725111E1}" srcOrd="1" destOrd="0" presId="urn:microsoft.com/office/officeart/2005/8/layout/orgChart1"/>
    <dgm:cxn modelId="{46E68F55-846E-4376-AF2D-D7ECEBC8F4B4}" type="presOf" srcId="{E1DBCC95-9C0B-4C24-A426-EDA8F3317454}" destId="{E133860B-1E0C-4B78-9FCC-E91FE8489DB8}" srcOrd="1" destOrd="0" presId="urn:microsoft.com/office/officeart/2005/8/layout/orgChart1"/>
    <dgm:cxn modelId="{F36C8E42-A2B3-48AA-A6E0-D317D1781614}" type="presOf" srcId="{BC25DC95-0827-45D7-B219-6AC497CB60C3}" destId="{05E9711B-E51B-4F94-A415-430909F3AD17}" srcOrd="0" destOrd="0" presId="urn:microsoft.com/office/officeart/2005/8/layout/orgChart1"/>
    <dgm:cxn modelId="{224960D2-6C11-4DEF-A715-70CD074F82D5}" type="presOf" srcId="{86DC39E4-9B42-4236-A0F3-D0BA3ACEBD8F}" destId="{88D36825-86BC-43C9-9D7A-D9E441ACACA8}" srcOrd="0" destOrd="0" presId="urn:microsoft.com/office/officeart/2005/8/layout/orgChart1"/>
    <dgm:cxn modelId="{BC72A6AC-CBBE-420E-A360-34FFDA5CD6E6}" type="presOf" srcId="{4187E802-D23F-40D8-A661-3390873C0817}" destId="{EF31726F-EADA-4A8F-9C6C-E92840407B97}" srcOrd="1" destOrd="0" presId="urn:microsoft.com/office/officeart/2005/8/layout/orgChart1"/>
    <dgm:cxn modelId="{677FD053-5D1B-412C-84F0-E58D2397EFBF}" srcId="{4187E802-D23F-40D8-A661-3390873C0817}" destId="{E1DBCC95-9C0B-4C24-A426-EDA8F3317454}" srcOrd="0" destOrd="0" parTransId="{ADF76B2B-70F4-4B24-A8D1-E9F3AB04F203}" sibTransId="{6F8735A3-CE9A-43EF-B211-6B1BB0926C11}"/>
    <dgm:cxn modelId="{9CF9F223-200B-4C66-8801-A1B889F70C6C}" type="presParOf" srcId="{05E9711B-E51B-4F94-A415-430909F3AD17}" destId="{18D9DCE6-66C8-41D1-BA1E-33350C5A7B05}" srcOrd="0" destOrd="0" presId="urn:microsoft.com/office/officeart/2005/8/layout/orgChart1"/>
    <dgm:cxn modelId="{8A8FFCE0-49F7-4C03-A777-C1F57548D6C9}" type="presParOf" srcId="{18D9DCE6-66C8-41D1-BA1E-33350C5A7B05}" destId="{A00D32D7-DC6B-421F-817C-7FB04AC06ADB}" srcOrd="0" destOrd="0" presId="urn:microsoft.com/office/officeart/2005/8/layout/orgChart1"/>
    <dgm:cxn modelId="{48E1C6DE-0C19-4522-83BF-7CC8371A3766}" type="presParOf" srcId="{A00D32D7-DC6B-421F-817C-7FB04AC06ADB}" destId="{52F67DF9-FD5D-427C-B0D3-5FE0A54EC5B7}" srcOrd="0" destOrd="0" presId="urn:microsoft.com/office/officeart/2005/8/layout/orgChart1"/>
    <dgm:cxn modelId="{CA07A46D-8174-4EA2-8ACB-646BE1F96F74}" type="presParOf" srcId="{A00D32D7-DC6B-421F-817C-7FB04AC06ADB}" destId="{EF31726F-EADA-4A8F-9C6C-E92840407B97}" srcOrd="1" destOrd="0" presId="urn:microsoft.com/office/officeart/2005/8/layout/orgChart1"/>
    <dgm:cxn modelId="{B3EB976F-D3BD-41BD-92C1-586F587D30C5}" type="presParOf" srcId="{18D9DCE6-66C8-41D1-BA1E-33350C5A7B05}" destId="{D5358F3B-8389-40E9-8036-B38E568A8EB5}" srcOrd="1" destOrd="0" presId="urn:microsoft.com/office/officeart/2005/8/layout/orgChart1"/>
    <dgm:cxn modelId="{688298BE-D621-4E0B-96AD-622DE52DD262}" type="presParOf" srcId="{D5358F3B-8389-40E9-8036-B38E568A8EB5}" destId="{16179DF6-E698-44DE-95B3-2A61EB8A3DC4}" srcOrd="0" destOrd="0" presId="urn:microsoft.com/office/officeart/2005/8/layout/orgChart1"/>
    <dgm:cxn modelId="{21AADF5C-452F-4AEA-87F7-C8DD76F3A540}" type="presParOf" srcId="{D5358F3B-8389-40E9-8036-B38E568A8EB5}" destId="{94830ADA-1F29-4BBE-AC0B-50F4BF524B34}" srcOrd="1" destOrd="0" presId="urn:microsoft.com/office/officeart/2005/8/layout/orgChart1"/>
    <dgm:cxn modelId="{5086745F-504D-46D7-A67B-51CCBFCC063B}" type="presParOf" srcId="{94830ADA-1F29-4BBE-AC0B-50F4BF524B34}" destId="{B9F1B364-4482-4B77-A4B9-D9944D0F6FB3}" srcOrd="0" destOrd="0" presId="urn:microsoft.com/office/officeart/2005/8/layout/orgChart1"/>
    <dgm:cxn modelId="{1CE7A620-4215-414D-8FD7-A3BFAC2B3962}" type="presParOf" srcId="{B9F1B364-4482-4B77-A4B9-D9944D0F6FB3}" destId="{EEC224B6-2162-493C-8099-7761B80F7BF6}" srcOrd="0" destOrd="0" presId="urn:microsoft.com/office/officeart/2005/8/layout/orgChart1"/>
    <dgm:cxn modelId="{6441083B-FA29-40E8-A503-299548DAFD50}" type="presParOf" srcId="{B9F1B364-4482-4B77-A4B9-D9944D0F6FB3}" destId="{E133860B-1E0C-4B78-9FCC-E91FE8489DB8}" srcOrd="1" destOrd="0" presId="urn:microsoft.com/office/officeart/2005/8/layout/orgChart1"/>
    <dgm:cxn modelId="{A686C4CB-33FB-4A72-9D1B-829FE1BFD355}" type="presParOf" srcId="{94830ADA-1F29-4BBE-AC0B-50F4BF524B34}" destId="{D859C936-77C7-4710-893C-785A072B3A7D}" srcOrd="1" destOrd="0" presId="urn:microsoft.com/office/officeart/2005/8/layout/orgChart1"/>
    <dgm:cxn modelId="{B809EF1C-3536-47D4-BCA2-622995609262}" type="presParOf" srcId="{94830ADA-1F29-4BBE-AC0B-50F4BF524B34}" destId="{1D03CFEE-F6E8-4EFC-918B-FC400BB63839}" srcOrd="2" destOrd="0" presId="urn:microsoft.com/office/officeart/2005/8/layout/orgChart1"/>
    <dgm:cxn modelId="{A8CE2E2F-51E8-4472-B3B6-37D0257770CC}" type="presParOf" srcId="{D5358F3B-8389-40E9-8036-B38E568A8EB5}" destId="{88D36825-86BC-43C9-9D7A-D9E441ACACA8}" srcOrd="2" destOrd="0" presId="urn:microsoft.com/office/officeart/2005/8/layout/orgChart1"/>
    <dgm:cxn modelId="{18B38956-5348-49FF-8DD8-1BDFAC624CA9}" type="presParOf" srcId="{D5358F3B-8389-40E9-8036-B38E568A8EB5}" destId="{0ED4C476-54A6-43F6-886A-2556DF4B59FC}" srcOrd="3" destOrd="0" presId="urn:microsoft.com/office/officeart/2005/8/layout/orgChart1"/>
    <dgm:cxn modelId="{96092B9B-BE32-43D0-834B-6E35F6A86299}" type="presParOf" srcId="{0ED4C476-54A6-43F6-886A-2556DF4B59FC}" destId="{F33B4F17-0C74-4256-8645-E9736536C0E6}" srcOrd="0" destOrd="0" presId="urn:microsoft.com/office/officeart/2005/8/layout/orgChart1"/>
    <dgm:cxn modelId="{07BE7DF7-8B0F-4D49-BEAE-D6DCF0601EF5}" type="presParOf" srcId="{F33B4F17-0C74-4256-8645-E9736536C0E6}" destId="{A2887A4E-70F5-4C2E-8A02-39F9F5E5C478}" srcOrd="0" destOrd="0" presId="urn:microsoft.com/office/officeart/2005/8/layout/orgChart1"/>
    <dgm:cxn modelId="{4E4BBAD3-C6B2-4778-B25D-93AEB4F9858C}" type="presParOf" srcId="{F33B4F17-0C74-4256-8645-E9736536C0E6}" destId="{FF514709-ABE7-4CEE-91E1-1728725111E1}" srcOrd="1" destOrd="0" presId="urn:microsoft.com/office/officeart/2005/8/layout/orgChart1"/>
    <dgm:cxn modelId="{E44C2F25-1C1F-4B89-97CB-079D609C68E9}" type="presParOf" srcId="{0ED4C476-54A6-43F6-886A-2556DF4B59FC}" destId="{41311F83-0ABF-4A40-8189-67D8C2DF12B8}" srcOrd="1" destOrd="0" presId="urn:microsoft.com/office/officeart/2005/8/layout/orgChart1"/>
    <dgm:cxn modelId="{2EC3D85B-60DC-42B1-B20E-0AA2A939DCF3}" type="presParOf" srcId="{0ED4C476-54A6-43F6-886A-2556DF4B59FC}" destId="{4D78F333-10D2-48DF-9AA2-F458831340A5}" srcOrd="2" destOrd="0" presId="urn:microsoft.com/office/officeart/2005/8/layout/orgChart1"/>
    <dgm:cxn modelId="{5EB7F5F9-62A6-408D-A035-70AC73BE6023}" type="presParOf" srcId="{D5358F3B-8389-40E9-8036-B38E568A8EB5}" destId="{CBA750F6-22D0-458F-9DBA-663029447A2B}" srcOrd="4" destOrd="0" presId="urn:microsoft.com/office/officeart/2005/8/layout/orgChart1"/>
    <dgm:cxn modelId="{B303AA51-4C81-40FD-A912-2F7004723A8D}" type="presParOf" srcId="{D5358F3B-8389-40E9-8036-B38E568A8EB5}" destId="{4390D42F-C0D9-407C-90D9-EEFA08D91743}" srcOrd="5" destOrd="0" presId="urn:microsoft.com/office/officeart/2005/8/layout/orgChart1"/>
    <dgm:cxn modelId="{6518FF77-5FE4-4C72-8EBF-9A3361DF3C79}" type="presParOf" srcId="{4390D42F-C0D9-407C-90D9-EEFA08D91743}" destId="{0C4BCF0E-CBB4-41A0-959D-1E37E02C9002}" srcOrd="0" destOrd="0" presId="urn:microsoft.com/office/officeart/2005/8/layout/orgChart1"/>
    <dgm:cxn modelId="{3D106384-68B2-4EB5-8B0A-7D4D7FD7E867}" type="presParOf" srcId="{0C4BCF0E-CBB4-41A0-959D-1E37E02C9002}" destId="{011F8F21-5E58-4513-B299-20D47C8C0147}" srcOrd="0" destOrd="0" presId="urn:microsoft.com/office/officeart/2005/8/layout/orgChart1"/>
    <dgm:cxn modelId="{3078B62C-BCB3-4CD6-9C94-A37D35C9F8B9}" type="presParOf" srcId="{0C4BCF0E-CBB4-41A0-959D-1E37E02C9002}" destId="{E853E83F-DE3A-41E7-B1A0-973CC0D476C0}" srcOrd="1" destOrd="0" presId="urn:microsoft.com/office/officeart/2005/8/layout/orgChart1"/>
    <dgm:cxn modelId="{2BED4591-8424-4FFA-BA18-3FFCA43A48D4}" type="presParOf" srcId="{4390D42F-C0D9-407C-90D9-EEFA08D91743}" destId="{2852FB2E-FD40-4808-BB5F-3336B955C9D8}" srcOrd="1" destOrd="0" presId="urn:microsoft.com/office/officeart/2005/8/layout/orgChart1"/>
    <dgm:cxn modelId="{2E9248C2-4F7F-47D9-BB7C-4C088C8DDED9}" type="presParOf" srcId="{4390D42F-C0D9-407C-90D9-EEFA08D91743}" destId="{3A5A4F89-FD28-42C3-9E58-82EAA23C9684}" srcOrd="2" destOrd="0" presId="urn:microsoft.com/office/officeart/2005/8/layout/orgChart1"/>
    <dgm:cxn modelId="{6663D014-7AC5-45F2-898E-3F7376DC9926}" type="presParOf" srcId="{18D9DCE6-66C8-41D1-BA1E-33350C5A7B05}" destId="{391D035C-38C2-4046-AD86-1D416C6607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605A0-1831-4102-A02C-2B72B8CF044F}" type="doc">
      <dgm:prSet loTypeId="urn:microsoft.com/office/officeart/2005/8/layout/cycle6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A565DCAB-8E6D-43D9-AD7C-43775CE7082F}">
      <dgm:prSet phldrT="[Metin]" custT="1"/>
      <dgm:spPr>
        <a:xfrm>
          <a:off x="4226001" y="2238"/>
          <a:ext cx="886271" cy="57607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Başarı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068BAD-7C0F-4A80-A671-9D1636456D1E}" type="parTrans" cxnId="{5DB59519-A842-4073-AC08-2F2740FE2E99}">
      <dgm:prSet/>
      <dgm:spPr/>
      <dgm:t>
        <a:bodyPr/>
        <a:lstStyle/>
        <a:p>
          <a:endParaRPr lang="tr-TR" sz="1800" b="1"/>
        </a:p>
      </dgm:t>
    </dgm:pt>
    <dgm:pt modelId="{5D87105A-4D9B-4E5C-B63D-F50FF45B104B}" type="sibTrans" cxnId="{5DB59519-A842-4073-AC08-2F2740FE2E99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3041974" y="39058"/>
              </a:moveTo>
              <a:arcTo wR="2593557" hR="2593557" stAng="16797376" swAng="697644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901B5A71-8CEF-4C5A-AC38-55E126F7E186}">
      <dgm:prSet phldrT="[Metin]" custT="1"/>
      <dgm:spPr>
        <a:xfrm>
          <a:off x="5628185" y="413956"/>
          <a:ext cx="886271" cy="57607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İlgi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C53676B-DF6E-4657-A637-4D3A9B1FB7BE}" type="parTrans" cxnId="{16F56FDB-9CB6-4097-AFD2-D4C4EA9C119C}">
      <dgm:prSet/>
      <dgm:spPr/>
      <dgm:t>
        <a:bodyPr/>
        <a:lstStyle/>
        <a:p>
          <a:endParaRPr lang="tr-TR" sz="1800" b="1"/>
        </a:p>
      </dgm:t>
    </dgm:pt>
    <dgm:pt modelId="{295178C7-3016-4DB8-B36C-93F23625ED61}" type="sibTrans" cxnId="{16F56FDB-9CB6-4097-AFD2-D4C4EA9C119C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4370560" y="704430"/>
              </a:moveTo>
              <a:arcTo wR="2593557" hR="2593557" stAng="18794893" swAng="890000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80F40D72-1573-4401-8959-8DA68EB79525}">
      <dgm:prSet phldrT="[Metin]" custT="1"/>
      <dgm:spPr>
        <a:xfrm>
          <a:off x="6585185" y="1518393"/>
          <a:ext cx="886271" cy="57607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Tutum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C534A0-336F-45BF-81F3-44E19D6E78B2}" type="parTrans" cxnId="{18A3EEFC-AB51-48ED-8915-089B3FA1050C}">
      <dgm:prSet/>
      <dgm:spPr/>
      <dgm:t>
        <a:bodyPr/>
        <a:lstStyle/>
        <a:p>
          <a:endParaRPr lang="tr-TR" sz="1800" b="1"/>
        </a:p>
      </dgm:t>
    </dgm:pt>
    <dgm:pt modelId="{7314A072-D32A-4A0B-9FE9-A676A066F103}" type="sibTrans" cxnId="{18A3EEFC-AB51-48ED-8915-089B3FA1050C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5066734" y="1812569"/>
              </a:moveTo>
              <a:arcTo wR="2593557" hR="2593557" stAng="20548485" swAng="1147332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4FBFC2DD-9F9B-4270-825D-107914EB1AD6}">
      <dgm:prSet phldrT="[Metin]" custT="1"/>
      <dgm:spPr>
        <a:xfrm>
          <a:off x="2191523" y="4294215"/>
          <a:ext cx="1035067" cy="57607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Kaygı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0FE551-CA9B-48FE-AC4D-67937C90385A}" type="parTrans" cxnId="{C25C734F-D268-4179-9688-2323C85BA01B}">
      <dgm:prSet/>
      <dgm:spPr/>
      <dgm:t>
        <a:bodyPr/>
        <a:lstStyle/>
        <a:p>
          <a:endParaRPr lang="tr-TR" sz="1800" b="1"/>
        </a:p>
      </dgm:t>
    </dgm:pt>
    <dgm:pt modelId="{FD35F012-9B13-4DA7-AFBD-B24ED2662859}" type="sibTrans" cxnId="{C25C734F-D268-4179-9688-2323C85BA01B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412542" y="3997022"/>
              </a:moveTo>
              <a:arcTo wR="2593557" hR="2593557" stAng="8834344" swAng="1074107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F560EE85-F430-4D18-A0FD-E01626731D72}">
      <dgm:prSet phldrT="[Metin]" custT="1"/>
      <dgm:spPr>
        <a:xfrm>
          <a:off x="1447883" y="2964898"/>
          <a:ext cx="1308189" cy="576076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Motivasyon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2B95EB2-E7C8-4608-B307-2679A22230C0}" type="parTrans" cxnId="{7D327779-B69D-4FE7-BBB8-C8010A619E20}">
      <dgm:prSet/>
      <dgm:spPr/>
      <dgm:t>
        <a:bodyPr/>
        <a:lstStyle/>
        <a:p>
          <a:endParaRPr lang="tr-TR" sz="1800" b="1"/>
        </a:p>
      </dgm:t>
    </dgm:pt>
    <dgm:pt modelId="{B9CFB7A8-CB63-4BF6-8722-20441145D062}" type="sibTrans" cxnId="{7D327779-B69D-4FE7-BBB8-C8010A619E20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1007" y="2665836"/>
              </a:moveTo>
              <a:arcTo wR="2593557" hR="2593557" stAng="10704183" swAng="1147332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B16F0566-0B39-48EA-92BC-21DC6B22ECB9}">
      <dgm:prSet custT="1"/>
      <dgm:spPr>
        <a:xfrm>
          <a:off x="1776148" y="1518393"/>
          <a:ext cx="1067611" cy="576076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Yetenek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02BBB60-3568-4F74-A5E8-7F3F97627557}" type="parTrans" cxnId="{4B38137E-6DED-4DCE-983D-DE200C9E691C}">
      <dgm:prSet/>
      <dgm:spPr/>
      <dgm:t>
        <a:bodyPr/>
        <a:lstStyle/>
        <a:p>
          <a:endParaRPr lang="tr-TR" sz="1800" b="1"/>
        </a:p>
      </dgm:t>
    </dgm:pt>
    <dgm:pt modelId="{10CCC84D-C051-4DF7-96C3-BED986A02834}" type="sibTrans" cxnId="{4B38137E-6DED-4DCE-983D-DE200C9E691C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392142" y="1222313"/>
              </a:moveTo>
              <a:arcTo wR="2593557" hR="2593557" stAng="12715107" swAng="890000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60B3190E-25F5-47FE-A2CB-049BF9988514}">
      <dgm:prSet custT="1"/>
      <dgm:spPr>
        <a:xfrm>
          <a:off x="2823818" y="413956"/>
          <a:ext cx="886271" cy="57607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Stres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6964EA-D9B8-4C75-A9EF-6DFF3F4635B2}" type="parTrans" cxnId="{8BB0A009-0724-4FE7-8C6E-3A5B02BF82EB}">
      <dgm:prSet/>
      <dgm:spPr/>
      <dgm:t>
        <a:bodyPr/>
        <a:lstStyle/>
        <a:p>
          <a:endParaRPr lang="tr-TR" sz="1800" b="1"/>
        </a:p>
      </dgm:t>
    </dgm:pt>
    <dgm:pt modelId="{66E8E359-0150-423F-8F18-AB399FDAC069}" type="sibTrans" cxnId="{8BB0A009-0724-4FE7-8C6E-3A5B02BF82EB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1639493" y="181856"/>
              </a:moveTo>
              <a:arcTo wR="2593557" hR="2593557" stAng="14904980" swAng="697644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8D57E772-3414-41B9-A7BC-CCCB0F902EF5}">
      <dgm:prSet custT="1"/>
      <dgm:spPr>
        <a:xfrm>
          <a:off x="6776477" y="2964898"/>
          <a:ext cx="919639" cy="576076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Vücut</a:t>
          </a:r>
        </a:p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Sıcaklığı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1E6CC16-4ED8-4ABF-AA67-1B92B8D737ED}" type="parTrans" cxnId="{A3AB29BB-F193-473F-A931-722DB6454075}">
      <dgm:prSet/>
      <dgm:spPr/>
      <dgm:t>
        <a:bodyPr/>
        <a:lstStyle/>
        <a:p>
          <a:endParaRPr lang="tr-TR" sz="1800" b="1"/>
        </a:p>
      </dgm:t>
    </dgm:pt>
    <dgm:pt modelId="{415D9778-FB3A-44D1-9A83-3DBCCE3E56A4}" type="sibTrans" cxnId="{A3AB29BB-F193-473F-A931-722DB6454075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5100385" y="3258659"/>
              </a:moveTo>
              <a:arcTo wR="2593557" hR="2593557" stAng="891548" swAng="1074107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E317877B-1BF3-4D4A-8150-3DE69F9BDF09}">
      <dgm:prSet custT="1"/>
      <dgm:spPr>
        <a:xfrm>
          <a:off x="6024116" y="4294215"/>
          <a:ext cx="1210203" cy="576076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Boy uzunluğu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A229ED-3649-4402-9B40-1D8B27F37EE4}" type="parTrans" cxnId="{2719256F-2A87-4680-8B6A-974DB49EDA3D}">
      <dgm:prSet/>
      <dgm:spPr/>
      <dgm:t>
        <a:bodyPr/>
        <a:lstStyle/>
        <a:p>
          <a:endParaRPr lang="tr-TR" sz="1800" b="1"/>
        </a:p>
      </dgm:t>
    </dgm:pt>
    <dgm:pt modelId="{704587A5-BA45-433C-A2F7-9CB1C364C448}" type="sibTrans" cxnId="{2719256F-2A87-4680-8B6A-974DB49EDA3D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4256513" y="4583814"/>
              </a:moveTo>
              <a:arcTo wR="2593557" hR="2593557" stAng="3007177" swAng="770370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8AF5454B-660E-4119-A803-6B8F1CDC3F03}">
      <dgm:prSet custT="1"/>
      <dgm:spPr>
        <a:xfrm>
          <a:off x="4956691" y="5084297"/>
          <a:ext cx="886271" cy="57607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Ağırlık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1C6BBFC-75C0-4EA9-BFF6-01B181EEAB7E}" type="parTrans" cxnId="{C0D6E9B4-6519-4A61-9930-A5EFCD62675E}">
      <dgm:prSet/>
      <dgm:spPr/>
      <dgm:t>
        <a:bodyPr/>
        <a:lstStyle/>
        <a:p>
          <a:endParaRPr lang="tr-TR" sz="1800" b="1"/>
        </a:p>
      </dgm:t>
    </dgm:pt>
    <dgm:pt modelId="{21EB2076-6996-45B9-A667-14E4196E37C7}" type="sibTrans" cxnId="{C0D6E9B4-6519-4A61-9930-A5EFCD62675E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2877658" y="5171508"/>
              </a:moveTo>
              <a:arcTo wR="2593557" hR="2593557" stAng="5022669" swAng="451709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 sz="1800" b="1"/>
        </a:p>
      </dgm:t>
    </dgm:pt>
    <dgm:pt modelId="{40B3816D-D29A-4F85-842B-0B48D3769BC4}">
      <dgm:prSet custT="1"/>
      <dgm:spPr>
        <a:xfrm>
          <a:off x="3267340" y="5084297"/>
          <a:ext cx="1342213" cy="57607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r-TR" sz="18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Vücut Kitle İndeksi</a:t>
          </a:r>
          <a:endParaRPr lang="tr-TR" sz="18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D02116D-9F6A-4DFA-B927-B9FA723D26A0}" type="parTrans" cxnId="{336ABB23-2C12-48E2-BF75-FD89EE7D87C9}">
      <dgm:prSet/>
      <dgm:spPr/>
      <dgm:t>
        <a:bodyPr/>
        <a:lstStyle/>
        <a:p>
          <a:endParaRPr lang="tr-TR"/>
        </a:p>
      </dgm:t>
    </dgm:pt>
    <dgm:pt modelId="{5D89F010-34F6-4DB7-AA2D-51A0A9263CA2}" type="sibTrans" cxnId="{336ABB23-2C12-48E2-BF75-FD89EE7D87C9}">
      <dgm:prSet/>
      <dgm:spPr>
        <a:xfrm>
          <a:off x="2075579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1217695" y="4792090"/>
              </a:moveTo>
              <a:arcTo wR="2593557" hR="2593557" stAng="7322324" swAng="473515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tr-TR"/>
        </a:p>
      </dgm:t>
    </dgm:pt>
    <dgm:pt modelId="{A66405F3-88D5-4F6D-BF3F-8E59C1E50739}" type="pres">
      <dgm:prSet presAssocID="{33D605A0-1831-4102-A02C-2B72B8CF04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ABF67E-61F7-4EDC-90E6-2B21392A2F6E}" type="pres">
      <dgm:prSet presAssocID="{A565DCAB-8E6D-43D9-AD7C-43775CE7082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408C5F-D6F7-4961-9A47-36292080C76C}" type="pres">
      <dgm:prSet presAssocID="{A565DCAB-8E6D-43D9-AD7C-43775CE7082F}" presName="spNode" presStyleCnt="0"/>
      <dgm:spPr/>
    </dgm:pt>
    <dgm:pt modelId="{2638F26B-CAFE-4E05-B0C2-A360B96128BB}" type="pres">
      <dgm:prSet presAssocID="{5D87105A-4D9B-4E5C-B63D-F50FF45B104B}" presName="sibTrans" presStyleLbl="sibTrans1D1" presStyleIdx="0" presStyleCnt="11"/>
      <dgm:spPr/>
      <dgm:t>
        <a:bodyPr/>
        <a:lstStyle/>
        <a:p>
          <a:endParaRPr lang="tr-TR"/>
        </a:p>
      </dgm:t>
    </dgm:pt>
    <dgm:pt modelId="{03734CBC-EEEC-469A-9CE1-EDD1B3C0FCC4}" type="pres">
      <dgm:prSet presAssocID="{901B5A71-8CEF-4C5A-AC38-55E126F7E18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34D1A8-C602-4E21-912B-2F4C0E34DECD}" type="pres">
      <dgm:prSet presAssocID="{901B5A71-8CEF-4C5A-AC38-55E126F7E186}" presName="spNode" presStyleCnt="0"/>
      <dgm:spPr/>
    </dgm:pt>
    <dgm:pt modelId="{4BC3E9A8-4886-4AF9-A573-A7A60F2DD539}" type="pres">
      <dgm:prSet presAssocID="{295178C7-3016-4DB8-B36C-93F23625ED61}" presName="sibTrans" presStyleLbl="sibTrans1D1" presStyleIdx="1" presStyleCnt="11"/>
      <dgm:spPr/>
      <dgm:t>
        <a:bodyPr/>
        <a:lstStyle/>
        <a:p>
          <a:endParaRPr lang="tr-TR"/>
        </a:p>
      </dgm:t>
    </dgm:pt>
    <dgm:pt modelId="{D81B885D-089C-4600-89EA-CDE63B874A2E}" type="pres">
      <dgm:prSet presAssocID="{80F40D72-1573-4401-8959-8DA68EB7952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B52AB7-6E98-447E-89D4-E88773B1E6DA}" type="pres">
      <dgm:prSet presAssocID="{80F40D72-1573-4401-8959-8DA68EB79525}" presName="spNode" presStyleCnt="0"/>
      <dgm:spPr/>
    </dgm:pt>
    <dgm:pt modelId="{46E72D4B-32D0-4729-984C-63C948ABFB3B}" type="pres">
      <dgm:prSet presAssocID="{7314A072-D32A-4A0B-9FE9-A676A066F103}" presName="sibTrans" presStyleLbl="sibTrans1D1" presStyleIdx="2" presStyleCnt="11"/>
      <dgm:spPr/>
      <dgm:t>
        <a:bodyPr/>
        <a:lstStyle/>
        <a:p>
          <a:endParaRPr lang="tr-TR"/>
        </a:p>
      </dgm:t>
    </dgm:pt>
    <dgm:pt modelId="{EED96D13-CED1-4E73-BCF2-4D6EB047C75D}" type="pres">
      <dgm:prSet presAssocID="{8D57E772-3414-41B9-A7BC-CCCB0F902EF5}" presName="node" presStyleLbl="node1" presStyleIdx="3" presStyleCnt="11" custScaleX="164327" custScaleY="2114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AAC8E7-2DFB-4507-8A4F-932D72C0DEF9}" type="pres">
      <dgm:prSet presAssocID="{8D57E772-3414-41B9-A7BC-CCCB0F902EF5}" presName="spNode" presStyleCnt="0"/>
      <dgm:spPr/>
    </dgm:pt>
    <dgm:pt modelId="{184AF0BC-F4B6-4435-9539-E3760F1E5ADF}" type="pres">
      <dgm:prSet presAssocID="{415D9778-FB3A-44D1-9A83-3DBCCE3E56A4}" presName="sibTrans" presStyleLbl="sibTrans1D1" presStyleIdx="3" presStyleCnt="11"/>
      <dgm:spPr/>
      <dgm:t>
        <a:bodyPr/>
        <a:lstStyle/>
        <a:p>
          <a:endParaRPr lang="tr-TR"/>
        </a:p>
      </dgm:t>
    </dgm:pt>
    <dgm:pt modelId="{2053E58D-D716-4BAE-921A-FF804ACBFA08}" type="pres">
      <dgm:prSet presAssocID="{E317877B-1BF3-4D4A-8150-3DE69F9BDF09}" presName="node" presStyleLbl="node1" presStyleIdx="4" presStyleCnt="11" custScaleX="1365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94B2C4-ECE8-4E97-B0D5-A99F76135C52}" type="pres">
      <dgm:prSet presAssocID="{E317877B-1BF3-4D4A-8150-3DE69F9BDF09}" presName="spNode" presStyleCnt="0"/>
      <dgm:spPr/>
    </dgm:pt>
    <dgm:pt modelId="{396D9029-921F-42D1-94DE-E1BEA7EF9D28}" type="pres">
      <dgm:prSet presAssocID="{704587A5-BA45-433C-A2F7-9CB1C364C448}" presName="sibTrans" presStyleLbl="sibTrans1D1" presStyleIdx="4" presStyleCnt="11"/>
      <dgm:spPr/>
      <dgm:t>
        <a:bodyPr/>
        <a:lstStyle/>
        <a:p>
          <a:endParaRPr lang="tr-TR"/>
        </a:p>
      </dgm:t>
    </dgm:pt>
    <dgm:pt modelId="{772CF0EE-BEE2-48B6-8C42-809996FCD3B2}" type="pres">
      <dgm:prSet presAssocID="{8AF5454B-660E-4119-A803-6B8F1CDC3F03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4B9613-6E5C-4BE0-80EE-11C88791BE0E}" type="pres">
      <dgm:prSet presAssocID="{8AF5454B-660E-4119-A803-6B8F1CDC3F03}" presName="spNode" presStyleCnt="0"/>
      <dgm:spPr/>
    </dgm:pt>
    <dgm:pt modelId="{57E1350E-95A6-4F2B-AC89-298A8B591C73}" type="pres">
      <dgm:prSet presAssocID="{21EB2076-6996-45B9-A667-14E4196E37C7}" presName="sibTrans" presStyleLbl="sibTrans1D1" presStyleIdx="5" presStyleCnt="11"/>
      <dgm:spPr/>
      <dgm:t>
        <a:bodyPr/>
        <a:lstStyle/>
        <a:p>
          <a:endParaRPr lang="tr-TR"/>
        </a:p>
      </dgm:t>
    </dgm:pt>
    <dgm:pt modelId="{CC1B0951-83CB-4B62-9C47-572616D61F42}" type="pres">
      <dgm:prSet presAssocID="{40B3816D-D29A-4F85-842B-0B48D3769BC4}" presName="node" presStyleLbl="node1" presStyleIdx="6" presStyleCnt="11" custScaleX="1514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4552A1-621F-49F5-84BD-90FB72987874}" type="pres">
      <dgm:prSet presAssocID="{40B3816D-D29A-4F85-842B-0B48D3769BC4}" presName="spNode" presStyleCnt="0"/>
      <dgm:spPr/>
    </dgm:pt>
    <dgm:pt modelId="{EFB1128A-40E1-46E9-AA86-EDA768B7DB71}" type="pres">
      <dgm:prSet presAssocID="{5D89F010-34F6-4DB7-AA2D-51A0A9263CA2}" presName="sibTrans" presStyleLbl="sibTrans1D1" presStyleIdx="6" presStyleCnt="11"/>
      <dgm:spPr/>
      <dgm:t>
        <a:bodyPr/>
        <a:lstStyle/>
        <a:p>
          <a:endParaRPr lang="tr-TR"/>
        </a:p>
      </dgm:t>
    </dgm:pt>
    <dgm:pt modelId="{BA1D81DB-F091-4234-93CD-A0A8BF0BD5B0}" type="pres">
      <dgm:prSet presAssocID="{4FBFC2DD-9F9B-4270-825D-107914EB1AD6}" presName="node" presStyleLbl="node1" presStyleIdx="7" presStyleCnt="11" custScaleX="1167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05FB74-A826-4E6F-981C-334CA96C1B5F}" type="pres">
      <dgm:prSet presAssocID="{4FBFC2DD-9F9B-4270-825D-107914EB1AD6}" presName="spNode" presStyleCnt="0"/>
      <dgm:spPr/>
    </dgm:pt>
    <dgm:pt modelId="{2E1D000D-5CB5-4021-88A1-5C20C40E70B8}" type="pres">
      <dgm:prSet presAssocID="{FD35F012-9B13-4DA7-AFBD-B24ED2662859}" presName="sibTrans" presStyleLbl="sibTrans1D1" presStyleIdx="7" presStyleCnt="11"/>
      <dgm:spPr/>
      <dgm:t>
        <a:bodyPr/>
        <a:lstStyle/>
        <a:p>
          <a:endParaRPr lang="tr-TR"/>
        </a:p>
      </dgm:t>
    </dgm:pt>
    <dgm:pt modelId="{591C49C8-4ABD-4301-AC58-F6368C271D56}" type="pres">
      <dgm:prSet presAssocID="{F560EE85-F430-4D18-A0FD-E01626731D72}" presName="node" presStyleLbl="node1" presStyleIdx="8" presStyleCnt="11" custScaleX="1476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90F75A-4F46-4E02-BD91-BDD31A8A3CB0}" type="pres">
      <dgm:prSet presAssocID="{F560EE85-F430-4D18-A0FD-E01626731D72}" presName="spNode" presStyleCnt="0"/>
      <dgm:spPr/>
    </dgm:pt>
    <dgm:pt modelId="{F227F3E0-F93F-4C03-B1C5-4C988F11E3D8}" type="pres">
      <dgm:prSet presAssocID="{B9CFB7A8-CB63-4BF6-8722-20441145D062}" presName="sibTrans" presStyleLbl="sibTrans1D1" presStyleIdx="8" presStyleCnt="11"/>
      <dgm:spPr/>
      <dgm:t>
        <a:bodyPr/>
        <a:lstStyle/>
        <a:p>
          <a:endParaRPr lang="tr-TR"/>
        </a:p>
      </dgm:t>
    </dgm:pt>
    <dgm:pt modelId="{5DCEA6FE-739B-416A-8782-8CA6F1DF9126}" type="pres">
      <dgm:prSet presAssocID="{B16F0566-0B39-48EA-92BC-21DC6B22ECB9}" presName="node" presStyleLbl="node1" presStyleIdx="9" presStyleCnt="11" custScaleX="1204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6D8CC0-E291-4FC5-B1A8-EBCEDDA18B16}" type="pres">
      <dgm:prSet presAssocID="{B16F0566-0B39-48EA-92BC-21DC6B22ECB9}" presName="spNode" presStyleCnt="0"/>
      <dgm:spPr/>
    </dgm:pt>
    <dgm:pt modelId="{3E7AB3ED-A612-4B55-BF2E-BBD7E2DEE3A1}" type="pres">
      <dgm:prSet presAssocID="{10CCC84D-C051-4DF7-96C3-BED986A02834}" presName="sibTrans" presStyleLbl="sibTrans1D1" presStyleIdx="9" presStyleCnt="11"/>
      <dgm:spPr/>
      <dgm:t>
        <a:bodyPr/>
        <a:lstStyle/>
        <a:p>
          <a:endParaRPr lang="tr-TR"/>
        </a:p>
      </dgm:t>
    </dgm:pt>
    <dgm:pt modelId="{ECEDEF17-1B4F-4F8D-B50D-B523F359A1A2}" type="pres">
      <dgm:prSet presAssocID="{60B3190E-25F5-47FE-A2CB-049BF998851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996603-7EAB-4493-9F84-29CAD1133710}" type="pres">
      <dgm:prSet presAssocID="{60B3190E-25F5-47FE-A2CB-049BF9988514}" presName="spNode" presStyleCnt="0"/>
      <dgm:spPr/>
    </dgm:pt>
    <dgm:pt modelId="{E6FCEE44-13CB-4447-97D2-2906816FEF48}" type="pres">
      <dgm:prSet presAssocID="{66E8E359-0150-423F-8F18-AB399FDAC069}" presName="sibTrans" presStyleLbl="sibTrans1D1" presStyleIdx="10" presStyleCnt="11"/>
      <dgm:spPr/>
      <dgm:t>
        <a:bodyPr/>
        <a:lstStyle/>
        <a:p>
          <a:endParaRPr lang="tr-TR"/>
        </a:p>
      </dgm:t>
    </dgm:pt>
  </dgm:ptLst>
  <dgm:cxnLst>
    <dgm:cxn modelId="{EA81BE17-4517-4C17-ACF1-2F4DA9AD4D27}" type="presOf" srcId="{901B5A71-8CEF-4C5A-AC38-55E126F7E186}" destId="{03734CBC-EEEC-469A-9CE1-EDD1B3C0FCC4}" srcOrd="0" destOrd="0" presId="urn:microsoft.com/office/officeart/2005/8/layout/cycle6"/>
    <dgm:cxn modelId="{7D327779-B69D-4FE7-BBB8-C8010A619E20}" srcId="{33D605A0-1831-4102-A02C-2B72B8CF044F}" destId="{F560EE85-F430-4D18-A0FD-E01626731D72}" srcOrd="8" destOrd="0" parTransId="{72B95EB2-E7C8-4608-B307-2679A22230C0}" sibTransId="{B9CFB7A8-CB63-4BF6-8722-20441145D062}"/>
    <dgm:cxn modelId="{8BB0A009-0724-4FE7-8C6E-3A5B02BF82EB}" srcId="{33D605A0-1831-4102-A02C-2B72B8CF044F}" destId="{60B3190E-25F5-47FE-A2CB-049BF9988514}" srcOrd="10" destOrd="0" parTransId="{E16964EA-D9B8-4C75-A9EF-6DFF3F4635B2}" sibTransId="{66E8E359-0150-423F-8F18-AB399FDAC069}"/>
    <dgm:cxn modelId="{C25C734F-D268-4179-9688-2323C85BA01B}" srcId="{33D605A0-1831-4102-A02C-2B72B8CF044F}" destId="{4FBFC2DD-9F9B-4270-825D-107914EB1AD6}" srcOrd="7" destOrd="0" parTransId="{A20FE551-CA9B-48FE-AC4D-67937C90385A}" sibTransId="{FD35F012-9B13-4DA7-AFBD-B24ED2662859}"/>
    <dgm:cxn modelId="{00D1C090-51EC-44C7-A52E-7E0DFA19E3E0}" type="presOf" srcId="{F560EE85-F430-4D18-A0FD-E01626731D72}" destId="{591C49C8-4ABD-4301-AC58-F6368C271D56}" srcOrd="0" destOrd="0" presId="urn:microsoft.com/office/officeart/2005/8/layout/cycle6"/>
    <dgm:cxn modelId="{67BAE44D-549C-4F49-8857-6D65D428E8A2}" type="presOf" srcId="{8AF5454B-660E-4119-A803-6B8F1CDC3F03}" destId="{772CF0EE-BEE2-48B6-8C42-809996FCD3B2}" srcOrd="0" destOrd="0" presId="urn:microsoft.com/office/officeart/2005/8/layout/cycle6"/>
    <dgm:cxn modelId="{18A3EEFC-AB51-48ED-8915-089B3FA1050C}" srcId="{33D605A0-1831-4102-A02C-2B72B8CF044F}" destId="{80F40D72-1573-4401-8959-8DA68EB79525}" srcOrd="2" destOrd="0" parTransId="{4CC534A0-336F-45BF-81F3-44E19D6E78B2}" sibTransId="{7314A072-D32A-4A0B-9FE9-A676A066F103}"/>
    <dgm:cxn modelId="{5DB59519-A842-4073-AC08-2F2740FE2E99}" srcId="{33D605A0-1831-4102-A02C-2B72B8CF044F}" destId="{A565DCAB-8E6D-43D9-AD7C-43775CE7082F}" srcOrd="0" destOrd="0" parTransId="{78068BAD-7C0F-4A80-A671-9D1636456D1E}" sibTransId="{5D87105A-4D9B-4E5C-B63D-F50FF45B104B}"/>
    <dgm:cxn modelId="{FACD4C1C-3A2B-41D3-8D12-79F5A53042F5}" type="presOf" srcId="{10CCC84D-C051-4DF7-96C3-BED986A02834}" destId="{3E7AB3ED-A612-4B55-BF2E-BBD7E2DEE3A1}" srcOrd="0" destOrd="0" presId="urn:microsoft.com/office/officeart/2005/8/layout/cycle6"/>
    <dgm:cxn modelId="{6E3BAD5B-E7C4-4B38-97C0-D8D26821E6E2}" type="presOf" srcId="{415D9778-FB3A-44D1-9A83-3DBCCE3E56A4}" destId="{184AF0BC-F4B6-4435-9539-E3760F1E5ADF}" srcOrd="0" destOrd="0" presId="urn:microsoft.com/office/officeart/2005/8/layout/cycle6"/>
    <dgm:cxn modelId="{A4EE7907-FB70-4239-AF2F-FF4E63C6CB26}" type="presOf" srcId="{A565DCAB-8E6D-43D9-AD7C-43775CE7082F}" destId="{58ABF67E-61F7-4EDC-90E6-2B21392A2F6E}" srcOrd="0" destOrd="0" presId="urn:microsoft.com/office/officeart/2005/8/layout/cycle6"/>
    <dgm:cxn modelId="{6B97DCF3-A8AB-4E4C-A031-D7A675807FA4}" type="presOf" srcId="{4FBFC2DD-9F9B-4270-825D-107914EB1AD6}" destId="{BA1D81DB-F091-4234-93CD-A0A8BF0BD5B0}" srcOrd="0" destOrd="0" presId="urn:microsoft.com/office/officeart/2005/8/layout/cycle6"/>
    <dgm:cxn modelId="{E19D31A7-94C7-4775-8EF1-03B7FEAC253A}" type="presOf" srcId="{8D57E772-3414-41B9-A7BC-CCCB0F902EF5}" destId="{EED96D13-CED1-4E73-BCF2-4D6EB047C75D}" srcOrd="0" destOrd="0" presId="urn:microsoft.com/office/officeart/2005/8/layout/cycle6"/>
    <dgm:cxn modelId="{B69E6928-8252-4C8E-AA99-956EE1B33349}" type="presOf" srcId="{66E8E359-0150-423F-8F18-AB399FDAC069}" destId="{E6FCEE44-13CB-4447-97D2-2906816FEF48}" srcOrd="0" destOrd="0" presId="urn:microsoft.com/office/officeart/2005/8/layout/cycle6"/>
    <dgm:cxn modelId="{79E61557-1215-4583-BD19-A5AB7C14A8A9}" type="presOf" srcId="{B16F0566-0B39-48EA-92BC-21DC6B22ECB9}" destId="{5DCEA6FE-739B-416A-8782-8CA6F1DF9126}" srcOrd="0" destOrd="0" presId="urn:microsoft.com/office/officeart/2005/8/layout/cycle6"/>
    <dgm:cxn modelId="{46EBDAA9-BF47-41B1-A28E-2937C13FA79A}" type="presOf" srcId="{7314A072-D32A-4A0B-9FE9-A676A066F103}" destId="{46E72D4B-32D0-4729-984C-63C948ABFB3B}" srcOrd="0" destOrd="0" presId="urn:microsoft.com/office/officeart/2005/8/layout/cycle6"/>
    <dgm:cxn modelId="{C0D6E9B4-6519-4A61-9930-A5EFCD62675E}" srcId="{33D605A0-1831-4102-A02C-2B72B8CF044F}" destId="{8AF5454B-660E-4119-A803-6B8F1CDC3F03}" srcOrd="5" destOrd="0" parTransId="{C1C6BBFC-75C0-4EA9-BFF6-01B181EEAB7E}" sibTransId="{21EB2076-6996-45B9-A667-14E4196E37C7}"/>
    <dgm:cxn modelId="{D2620E1E-E25C-402D-B0EC-2FE5A1B57210}" type="presOf" srcId="{60B3190E-25F5-47FE-A2CB-049BF9988514}" destId="{ECEDEF17-1B4F-4F8D-B50D-B523F359A1A2}" srcOrd="0" destOrd="0" presId="urn:microsoft.com/office/officeart/2005/8/layout/cycle6"/>
    <dgm:cxn modelId="{16F56FDB-9CB6-4097-AFD2-D4C4EA9C119C}" srcId="{33D605A0-1831-4102-A02C-2B72B8CF044F}" destId="{901B5A71-8CEF-4C5A-AC38-55E126F7E186}" srcOrd="1" destOrd="0" parTransId="{8C53676B-DF6E-4657-A637-4D3A9B1FB7BE}" sibTransId="{295178C7-3016-4DB8-B36C-93F23625ED61}"/>
    <dgm:cxn modelId="{48C104E6-C78F-485C-87A1-D7FEE4CCB507}" type="presOf" srcId="{40B3816D-D29A-4F85-842B-0B48D3769BC4}" destId="{CC1B0951-83CB-4B62-9C47-572616D61F42}" srcOrd="0" destOrd="0" presId="urn:microsoft.com/office/officeart/2005/8/layout/cycle6"/>
    <dgm:cxn modelId="{C09BB956-11B8-4873-9410-1F0955F113DB}" type="presOf" srcId="{295178C7-3016-4DB8-B36C-93F23625ED61}" destId="{4BC3E9A8-4886-4AF9-A573-A7A60F2DD539}" srcOrd="0" destOrd="0" presId="urn:microsoft.com/office/officeart/2005/8/layout/cycle6"/>
    <dgm:cxn modelId="{C17C46EE-4F43-4284-8B5F-89B81577C798}" type="presOf" srcId="{704587A5-BA45-433C-A2F7-9CB1C364C448}" destId="{396D9029-921F-42D1-94DE-E1BEA7EF9D28}" srcOrd="0" destOrd="0" presId="urn:microsoft.com/office/officeart/2005/8/layout/cycle6"/>
    <dgm:cxn modelId="{B324F1D3-0493-4456-82B2-872922A61B8F}" type="presOf" srcId="{E317877B-1BF3-4D4A-8150-3DE69F9BDF09}" destId="{2053E58D-D716-4BAE-921A-FF804ACBFA08}" srcOrd="0" destOrd="0" presId="urn:microsoft.com/office/officeart/2005/8/layout/cycle6"/>
    <dgm:cxn modelId="{54F39A2D-7500-47FD-A753-61EB139299F8}" type="presOf" srcId="{FD35F012-9B13-4DA7-AFBD-B24ED2662859}" destId="{2E1D000D-5CB5-4021-88A1-5C20C40E70B8}" srcOrd="0" destOrd="0" presId="urn:microsoft.com/office/officeart/2005/8/layout/cycle6"/>
    <dgm:cxn modelId="{33DEB360-CF87-4D28-BE0E-F3D99C7942CD}" type="presOf" srcId="{5D89F010-34F6-4DB7-AA2D-51A0A9263CA2}" destId="{EFB1128A-40E1-46E9-AA86-EDA768B7DB71}" srcOrd="0" destOrd="0" presId="urn:microsoft.com/office/officeart/2005/8/layout/cycle6"/>
    <dgm:cxn modelId="{B940D61C-20D0-4556-935C-D75BE1F5FAB2}" type="presOf" srcId="{80F40D72-1573-4401-8959-8DA68EB79525}" destId="{D81B885D-089C-4600-89EA-CDE63B874A2E}" srcOrd="0" destOrd="0" presId="urn:microsoft.com/office/officeart/2005/8/layout/cycle6"/>
    <dgm:cxn modelId="{A3AB29BB-F193-473F-A931-722DB6454075}" srcId="{33D605A0-1831-4102-A02C-2B72B8CF044F}" destId="{8D57E772-3414-41B9-A7BC-CCCB0F902EF5}" srcOrd="3" destOrd="0" parTransId="{41E6CC16-4ED8-4ABF-AA67-1B92B8D737ED}" sibTransId="{415D9778-FB3A-44D1-9A83-3DBCCE3E56A4}"/>
    <dgm:cxn modelId="{336ABB23-2C12-48E2-BF75-FD89EE7D87C9}" srcId="{33D605A0-1831-4102-A02C-2B72B8CF044F}" destId="{40B3816D-D29A-4F85-842B-0B48D3769BC4}" srcOrd="6" destOrd="0" parTransId="{1D02116D-9F6A-4DFA-B927-B9FA723D26A0}" sibTransId="{5D89F010-34F6-4DB7-AA2D-51A0A9263CA2}"/>
    <dgm:cxn modelId="{2719256F-2A87-4680-8B6A-974DB49EDA3D}" srcId="{33D605A0-1831-4102-A02C-2B72B8CF044F}" destId="{E317877B-1BF3-4D4A-8150-3DE69F9BDF09}" srcOrd="4" destOrd="0" parTransId="{21A229ED-3649-4402-9B40-1D8B27F37EE4}" sibTransId="{704587A5-BA45-433C-A2F7-9CB1C364C448}"/>
    <dgm:cxn modelId="{4B38137E-6DED-4DCE-983D-DE200C9E691C}" srcId="{33D605A0-1831-4102-A02C-2B72B8CF044F}" destId="{B16F0566-0B39-48EA-92BC-21DC6B22ECB9}" srcOrd="9" destOrd="0" parTransId="{702BBB60-3568-4F74-A5E8-7F3F97627557}" sibTransId="{10CCC84D-C051-4DF7-96C3-BED986A02834}"/>
    <dgm:cxn modelId="{9C6813BB-93B7-44C8-92F2-FF84FC3C46E4}" type="presOf" srcId="{33D605A0-1831-4102-A02C-2B72B8CF044F}" destId="{A66405F3-88D5-4F6D-BF3F-8E59C1E50739}" srcOrd="0" destOrd="0" presId="urn:microsoft.com/office/officeart/2005/8/layout/cycle6"/>
    <dgm:cxn modelId="{18B8AFB9-E6BA-40E0-A381-713ABB4FAA9D}" type="presOf" srcId="{5D87105A-4D9B-4E5C-B63D-F50FF45B104B}" destId="{2638F26B-CAFE-4E05-B0C2-A360B96128BB}" srcOrd="0" destOrd="0" presId="urn:microsoft.com/office/officeart/2005/8/layout/cycle6"/>
    <dgm:cxn modelId="{435E6ADA-51FE-487A-AA38-15C986601992}" type="presOf" srcId="{21EB2076-6996-45B9-A667-14E4196E37C7}" destId="{57E1350E-95A6-4F2B-AC89-298A8B591C73}" srcOrd="0" destOrd="0" presId="urn:microsoft.com/office/officeart/2005/8/layout/cycle6"/>
    <dgm:cxn modelId="{8D7FB4AB-88CD-40A5-A186-76274CAC6EE0}" type="presOf" srcId="{B9CFB7A8-CB63-4BF6-8722-20441145D062}" destId="{F227F3E0-F93F-4C03-B1C5-4C988F11E3D8}" srcOrd="0" destOrd="0" presId="urn:microsoft.com/office/officeart/2005/8/layout/cycle6"/>
    <dgm:cxn modelId="{C0E1FE30-4119-4B36-AE42-D14D487668C4}" type="presParOf" srcId="{A66405F3-88D5-4F6D-BF3F-8E59C1E50739}" destId="{58ABF67E-61F7-4EDC-90E6-2B21392A2F6E}" srcOrd="0" destOrd="0" presId="urn:microsoft.com/office/officeart/2005/8/layout/cycle6"/>
    <dgm:cxn modelId="{DA01DB06-FBC4-4923-B488-C71798AFEF13}" type="presParOf" srcId="{A66405F3-88D5-4F6D-BF3F-8E59C1E50739}" destId="{E7408C5F-D6F7-4961-9A47-36292080C76C}" srcOrd="1" destOrd="0" presId="urn:microsoft.com/office/officeart/2005/8/layout/cycle6"/>
    <dgm:cxn modelId="{5FA2F943-F7DB-419E-8CEF-99DFFD5FCBA4}" type="presParOf" srcId="{A66405F3-88D5-4F6D-BF3F-8E59C1E50739}" destId="{2638F26B-CAFE-4E05-B0C2-A360B96128BB}" srcOrd="2" destOrd="0" presId="urn:microsoft.com/office/officeart/2005/8/layout/cycle6"/>
    <dgm:cxn modelId="{B9DA3EFC-8771-4B1B-9F0E-6AFC38ADE6D8}" type="presParOf" srcId="{A66405F3-88D5-4F6D-BF3F-8E59C1E50739}" destId="{03734CBC-EEEC-469A-9CE1-EDD1B3C0FCC4}" srcOrd="3" destOrd="0" presId="urn:microsoft.com/office/officeart/2005/8/layout/cycle6"/>
    <dgm:cxn modelId="{BAB827B1-AC8C-4E63-ACCA-9D88EEFC54DD}" type="presParOf" srcId="{A66405F3-88D5-4F6D-BF3F-8E59C1E50739}" destId="{0D34D1A8-C602-4E21-912B-2F4C0E34DECD}" srcOrd="4" destOrd="0" presId="urn:microsoft.com/office/officeart/2005/8/layout/cycle6"/>
    <dgm:cxn modelId="{320AFC00-D5A5-47F7-8BD3-3D8A99CF87A1}" type="presParOf" srcId="{A66405F3-88D5-4F6D-BF3F-8E59C1E50739}" destId="{4BC3E9A8-4886-4AF9-A573-A7A60F2DD539}" srcOrd="5" destOrd="0" presId="urn:microsoft.com/office/officeart/2005/8/layout/cycle6"/>
    <dgm:cxn modelId="{B6240D26-37D1-4D73-8CE8-C0EF2512D2AA}" type="presParOf" srcId="{A66405F3-88D5-4F6D-BF3F-8E59C1E50739}" destId="{D81B885D-089C-4600-89EA-CDE63B874A2E}" srcOrd="6" destOrd="0" presId="urn:microsoft.com/office/officeart/2005/8/layout/cycle6"/>
    <dgm:cxn modelId="{58E89A7F-33E4-4686-B8CA-0F8427E07586}" type="presParOf" srcId="{A66405F3-88D5-4F6D-BF3F-8E59C1E50739}" destId="{7FB52AB7-6E98-447E-89D4-E88773B1E6DA}" srcOrd="7" destOrd="0" presId="urn:microsoft.com/office/officeart/2005/8/layout/cycle6"/>
    <dgm:cxn modelId="{9F516492-6A43-4A63-AA34-CE4C95E4106E}" type="presParOf" srcId="{A66405F3-88D5-4F6D-BF3F-8E59C1E50739}" destId="{46E72D4B-32D0-4729-984C-63C948ABFB3B}" srcOrd="8" destOrd="0" presId="urn:microsoft.com/office/officeart/2005/8/layout/cycle6"/>
    <dgm:cxn modelId="{C5B2CAD0-1CB2-4928-9982-C280DBBAE30C}" type="presParOf" srcId="{A66405F3-88D5-4F6D-BF3F-8E59C1E50739}" destId="{EED96D13-CED1-4E73-BCF2-4D6EB047C75D}" srcOrd="9" destOrd="0" presId="urn:microsoft.com/office/officeart/2005/8/layout/cycle6"/>
    <dgm:cxn modelId="{921291E4-F1B1-4FBF-8E5F-63EB02FE0F9A}" type="presParOf" srcId="{A66405F3-88D5-4F6D-BF3F-8E59C1E50739}" destId="{24AAC8E7-2DFB-4507-8A4F-932D72C0DEF9}" srcOrd="10" destOrd="0" presId="urn:microsoft.com/office/officeart/2005/8/layout/cycle6"/>
    <dgm:cxn modelId="{8A6CEEEE-7901-46D6-ACA2-183617D4E7B4}" type="presParOf" srcId="{A66405F3-88D5-4F6D-BF3F-8E59C1E50739}" destId="{184AF0BC-F4B6-4435-9539-E3760F1E5ADF}" srcOrd="11" destOrd="0" presId="urn:microsoft.com/office/officeart/2005/8/layout/cycle6"/>
    <dgm:cxn modelId="{CBBB3E20-112D-4904-9409-6D8719FBD978}" type="presParOf" srcId="{A66405F3-88D5-4F6D-BF3F-8E59C1E50739}" destId="{2053E58D-D716-4BAE-921A-FF804ACBFA08}" srcOrd="12" destOrd="0" presId="urn:microsoft.com/office/officeart/2005/8/layout/cycle6"/>
    <dgm:cxn modelId="{668C78AC-5C9C-4D2D-89DF-111EB6B5A2D0}" type="presParOf" srcId="{A66405F3-88D5-4F6D-BF3F-8E59C1E50739}" destId="{D294B2C4-ECE8-4E97-B0D5-A99F76135C52}" srcOrd="13" destOrd="0" presId="urn:microsoft.com/office/officeart/2005/8/layout/cycle6"/>
    <dgm:cxn modelId="{91CE0905-9648-43FC-96B7-E1359E4A174A}" type="presParOf" srcId="{A66405F3-88D5-4F6D-BF3F-8E59C1E50739}" destId="{396D9029-921F-42D1-94DE-E1BEA7EF9D28}" srcOrd="14" destOrd="0" presId="urn:microsoft.com/office/officeart/2005/8/layout/cycle6"/>
    <dgm:cxn modelId="{A298944A-3F27-4068-812D-2DF5EF533022}" type="presParOf" srcId="{A66405F3-88D5-4F6D-BF3F-8E59C1E50739}" destId="{772CF0EE-BEE2-48B6-8C42-809996FCD3B2}" srcOrd="15" destOrd="0" presId="urn:microsoft.com/office/officeart/2005/8/layout/cycle6"/>
    <dgm:cxn modelId="{05BFD4F9-2CEF-4F28-84C0-059945647373}" type="presParOf" srcId="{A66405F3-88D5-4F6D-BF3F-8E59C1E50739}" destId="{B74B9613-6E5C-4BE0-80EE-11C88791BE0E}" srcOrd="16" destOrd="0" presId="urn:microsoft.com/office/officeart/2005/8/layout/cycle6"/>
    <dgm:cxn modelId="{64C4193E-CA31-4A73-8675-746ABC748340}" type="presParOf" srcId="{A66405F3-88D5-4F6D-BF3F-8E59C1E50739}" destId="{57E1350E-95A6-4F2B-AC89-298A8B591C73}" srcOrd="17" destOrd="0" presId="urn:microsoft.com/office/officeart/2005/8/layout/cycle6"/>
    <dgm:cxn modelId="{518C6BFD-818F-4616-914E-7FA67961C361}" type="presParOf" srcId="{A66405F3-88D5-4F6D-BF3F-8E59C1E50739}" destId="{CC1B0951-83CB-4B62-9C47-572616D61F42}" srcOrd="18" destOrd="0" presId="urn:microsoft.com/office/officeart/2005/8/layout/cycle6"/>
    <dgm:cxn modelId="{B8ABD55D-EB8F-4F18-B28E-5CECEC7FAA58}" type="presParOf" srcId="{A66405F3-88D5-4F6D-BF3F-8E59C1E50739}" destId="{A84552A1-621F-49F5-84BD-90FB72987874}" srcOrd="19" destOrd="0" presId="urn:microsoft.com/office/officeart/2005/8/layout/cycle6"/>
    <dgm:cxn modelId="{6A25FB46-F9AA-4EAA-9AEF-DCC41A6263B7}" type="presParOf" srcId="{A66405F3-88D5-4F6D-BF3F-8E59C1E50739}" destId="{EFB1128A-40E1-46E9-AA86-EDA768B7DB71}" srcOrd="20" destOrd="0" presId="urn:microsoft.com/office/officeart/2005/8/layout/cycle6"/>
    <dgm:cxn modelId="{AE12F8DE-FAEB-4504-B82A-1C0B440BE311}" type="presParOf" srcId="{A66405F3-88D5-4F6D-BF3F-8E59C1E50739}" destId="{BA1D81DB-F091-4234-93CD-A0A8BF0BD5B0}" srcOrd="21" destOrd="0" presId="urn:microsoft.com/office/officeart/2005/8/layout/cycle6"/>
    <dgm:cxn modelId="{607DF23F-354E-4712-8998-B2D84560317F}" type="presParOf" srcId="{A66405F3-88D5-4F6D-BF3F-8E59C1E50739}" destId="{5B05FB74-A826-4E6F-981C-334CA96C1B5F}" srcOrd="22" destOrd="0" presId="urn:microsoft.com/office/officeart/2005/8/layout/cycle6"/>
    <dgm:cxn modelId="{2218A0A6-73A9-4363-98C6-AC60C3EFCA38}" type="presParOf" srcId="{A66405F3-88D5-4F6D-BF3F-8E59C1E50739}" destId="{2E1D000D-5CB5-4021-88A1-5C20C40E70B8}" srcOrd="23" destOrd="0" presId="urn:microsoft.com/office/officeart/2005/8/layout/cycle6"/>
    <dgm:cxn modelId="{EDAE0ED9-4AA4-4D61-A467-49D9C24CD677}" type="presParOf" srcId="{A66405F3-88D5-4F6D-BF3F-8E59C1E50739}" destId="{591C49C8-4ABD-4301-AC58-F6368C271D56}" srcOrd="24" destOrd="0" presId="urn:microsoft.com/office/officeart/2005/8/layout/cycle6"/>
    <dgm:cxn modelId="{E13BA35D-4933-4B73-94FF-EC648719C5AF}" type="presParOf" srcId="{A66405F3-88D5-4F6D-BF3F-8E59C1E50739}" destId="{5D90F75A-4F46-4E02-BD91-BDD31A8A3CB0}" srcOrd="25" destOrd="0" presId="urn:microsoft.com/office/officeart/2005/8/layout/cycle6"/>
    <dgm:cxn modelId="{104CA095-3DF4-4B9C-AA41-021C5292EE6F}" type="presParOf" srcId="{A66405F3-88D5-4F6D-BF3F-8E59C1E50739}" destId="{F227F3E0-F93F-4C03-B1C5-4C988F11E3D8}" srcOrd="26" destOrd="0" presId="urn:microsoft.com/office/officeart/2005/8/layout/cycle6"/>
    <dgm:cxn modelId="{D850958A-6F7A-4BC6-B908-BD4E0FE65D86}" type="presParOf" srcId="{A66405F3-88D5-4F6D-BF3F-8E59C1E50739}" destId="{5DCEA6FE-739B-416A-8782-8CA6F1DF9126}" srcOrd="27" destOrd="0" presId="urn:microsoft.com/office/officeart/2005/8/layout/cycle6"/>
    <dgm:cxn modelId="{934B9ABA-42A6-43E7-8C1C-3AAD711C07BD}" type="presParOf" srcId="{A66405F3-88D5-4F6D-BF3F-8E59C1E50739}" destId="{D16D8CC0-E291-4FC5-B1A8-EBCEDDA18B16}" srcOrd="28" destOrd="0" presId="urn:microsoft.com/office/officeart/2005/8/layout/cycle6"/>
    <dgm:cxn modelId="{30985676-1F30-44DB-A02A-CBD2D0F86952}" type="presParOf" srcId="{A66405F3-88D5-4F6D-BF3F-8E59C1E50739}" destId="{3E7AB3ED-A612-4B55-BF2E-BBD7E2DEE3A1}" srcOrd="29" destOrd="0" presId="urn:microsoft.com/office/officeart/2005/8/layout/cycle6"/>
    <dgm:cxn modelId="{AA765C38-27E1-4434-BEDD-E2275D469A07}" type="presParOf" srcId="{A66405F3-88D5-4F6D-BF3F-8E59C1E50739}" destId="{ECEDEF17-1B4F-4F8D-B50D-B523F359A1A2}" srcOrd="30" destOrd="0" presId="urn:microsoft.com/office/officeart/2005/8/layout/cycle6"/>
    <dgm:cxn modelId="{FB26A383-D54A-474D-8DF8-E15F98FCA8A3}" type="presParOf" srcId="{A66405F3-88D5-4F6D-BF3F-8E59C1E50739}" destId="{08996603-7EAB-4493-9F84-29CAD1133710}" srcOrd="31" destOrd="0" presId="urn:microsoft.com/office/officeart/2005/8/layout/cycle6"/>
    <dgm:cxn modelId="{682BE573-4CE2-407B-AC58-5169696F1FCD}" type="presParOf" srcId="{A66405F3-88D5-4F6D-BF3F-8E59C1E50739}" destId="{E6FCEE44-13CB-4447-97D2-2906816FEF48}" srcOrd="32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55791-9AE3-4572-A60B-4523037BAB9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1B932D8C-5EDE-4010-84AF-0668AB524609}">
      <dgm:prSet phldrT="[Metin]" custT="1"/>
      <dgm:spPr>
        <a:xfrm>
          <a:off x="271164" y="139126"/>
          <a:ext cx="3262905" cy="789655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tr-TR" sz="2600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Gerçek (Doğal, mutlak) Sıfır </a:t>
          </a:r>
          <a:endParaRPr lang="tr-TR" sz="2600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1F0B3D7-8E1F-4A1C-92FF-FAA4D3F4E0BC}" type="parTrans" cxnId="{060761FE-EA6D-4113-A0E2-1383E87EBB6A}">
      <dgm:prSet/>
      <dgm:spPr/>
      <dgm:t>
        <a:bodyPr/>
        <a:lstStyle/>
        <a:p>
          <a:endParaRPr lang="tr-TR" sz="2000"/>
        </a:p>
      </dgm:t>
    </dgm:pt>
    <dgm:pt modelId="{85C76477-E230-4268-951D-6CDF60E615C9}" type="sibTrans" cxnId="{060761FE-EA6D-4113-A0E2-1383E87EBB6A}">
      <dgm:prSet/>
      <dgm:spPr/>
      <dgm:t>
        <a:bodyPr/>
        <a:lstStyle/>
        <a:p>
          <a:endParaRPr lang="tr-TR" sz="2000"/>
        </a:p>
      </dgm:t>
    </dgm:pt>
    <dgm:pt modelId="{0D30F1E1-7F95-46E2-BACA-F7490D250634}">
      <dgm:prSet phldrT="[Metin]" custT="1"/>
      <dgm:spPr>
        <a:xfrm>
          <a:off x="828743" y="2941961"/>
          <a:ext cx="2905160" cy="16314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Örneğin, 0 metre kumaş denildiğinde bu uzunluğun hiç olmadığı anlaşılmaktadır.</a:t>
          </a:r>
          <a:endParaRPr lang="tr-T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1442AF3-C323-49CE-97D7-EE3DB0FB8C46}" type="parTrans" cxnId="{71682F5F-A7C8-424B-A93A-0920106461D4}">
      <dgm:prSet/>
      <dgm:spPr>
        <a:xfrm>
          <a:off x="597455" y="928781"/>
          <a:ext cx="231287" cy="2828906"/>
        </a:xfr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 sz="2000"/>
        </a:p>
      </dgm:t>
    </dgm:pt>
    <dgm:pt modelId="{80B1D712-782C-4C26-A68A-9D4AC0AC26A3}" type="sibTrans" cxnId="{71682F5F-A7C8-424B-A93A-0920106461D4}">
      <dgm:prSet/>
      <dgm:spPr/>
      <dgm:t>
        <a:bodyPr/>
        <a:lstStyle/>
        <a:p>
          <a:endParaRPr lang="tr-TR" sz="2000"/>
        </a:p>
      </dgm:t>
    </dgm:pt>
    <dgm:pt modelId="{66335400-4683-4EC8-ABBC-B19C1F671DEC}">
      <dgm:prSet phldrT="[Metin]" custT="1"/>
      <dgm:spPr>
        <a:xfrm>
          <a:off x="4313741" y="139126"/>
          <a:ext cx="3262905" cy="832546"/>
        </a:xfr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tr-TR" sz="24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Keyfi </a:t>
          </a:r>
          <a:r>
            <a:rPr lang="tr-TR" sz="2400" b="1" dirty="0" smtClean="0">
              <a:solidFill>
                <a:srgbClr val="FF0000"/>
              </a:solidFill>
              <a:latin typeface="Calibri Light"/>
              <a:ea typeface="+mn-ea"/>
              <a:cs typeface="Arial" pitchFamily="34" charset="0"/>
            </a:rPr>
            <a:t>(itibari, izafi, tanımlanmış, göreceli, bağıl) Sıfır</a:t>
          </a:r>
          <a:endParaRPr lang="tr-TR" sz="2400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4AEF9AEC-18F1-40A1-9495-7AA54A033FD7}" type="parTrans" cxnId="{A6844F9B-C760-4577-B651-D5D37DF66522}">
      <dgm:prSet/>
      <dgm:spPr/>
      <dgm:t>
        <a:bodyPr/>
        <a:lstStyle/>
        <a:p>
          <a:endParaRPr lang="tr-TR" sz="2000"/>
        </a:p>
      </dgm:t>
    </dgm:pt>
    <dgm:pt modelId="{6C871402-F73B-40F6-8777-1AA6AF0FBB12}" type="sibTrans" cxnId="{A6844F9B-C760-4577-B651-D5D37DF66522}">
      <dgm:prSet/>
      <dgm:spPr/>
      <dgm:t>
        <a:bodyPr/>
        <a:lstStyle/>
        <a:p>
          <a:endParaRPr lang="tr-TR" sz="2000"/>
        </a:p>
      </dgm:t>
    </dgm:pt>
    <dgm:pt modelId="{D1FC5826-DB61-4324-A23B-51C4A53A9E10}">
      <dgm:prSet phldrT="[Metin]" custT="1"/>
      <dgm:spPr>
        <a:xfrm>
          <a:off x="4854828" y="1049329"/>
          <a:ext cx="3445915" cy="150341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altLang="tr-TR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Sıfır noktası aslında o özelliğin yokluğunu göstermez.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Uzmanlar tarafından tanımlanmış bir başlangıç noktasını ifade eder.</a:t>
          </a:r>
          <a:endParaRPr lang="tr-TR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CBC587D-F877-4391-9EEE-FDBB60B59E45}" type="parTrans" cxnId="{E6004899-80E9-4244-AB69-3AF3015CBE3C}">
      <dgm:prSet/>
      <dgm:spPr>
        <a:xfrm>
          <a:off x="4640031" y="971672"/>
          <a:ext cx="214797" cy="829365"/>
        </a:xfr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 sz="2000"/>
        </a:p>
      </dgm:t>
    </dgm:pt>
    <dgm:pt modelId="{BD64E339-2225-42B9-A3E9-2DEA6FF316E1}" type="sibTrans" cxnId="{E6004899-80E9-4244-AB69-3AF3015CBE3C}">
      <dgm:prSet/>
      <dgm:spPr/>
      <dgm:t>
        <a:bodyPr/>
        <a:lstStyle/>
        <a:p>
          <a:endParaRPr lang="tr-TR" sz="2000"/>
        </a:p>
      </dgm:t>
    </dgm:pt>
    <dgm:pt modelId="{ABCF134C-7C34-4605-AA8C-40DE766B5279}">
      <dgm:prSet phldrT="[Metin]" custT="1"/>
      <dgm:spPr>
        <a:xfrm>
          <a:off x="4986754" y="2880325"/>
          <a:ext cx="3352648" cy="16314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Matematik testinden 0 puan alınması öğrencinin matematikle ilgili hiçbir bilgiye sahip olmadığını göstermez. </a:t>
          </a:r>
          <a:endParaRPr lang="tr-T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5945D94-27DB-45BA-B1F6-B21ECF9042B2}" type="parTrans" cxnId="{F982115D-533D-4174-B992-E20551622369}">
      <dgm:prSet/>
      <dgm:spPr>
        <a:xfrm>
          <a:off x="4640031" y="971672"/>
          <a:ext cx="346722" cy="2724379"/>
        </a:xfr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 sz="2000"/>
        </a:p>
      </dgm:t>
    </dgm:pt>
    <dgm:pt modelId="{2B7F16C9-EB31-49B9-8737-8EE0412D306B}" type="sibTrans" cxnId="{F982115D-533D-4174-B992-E20551622369}">
      <dgm:prSet/>
      <dgm:spPr/>
      <dgm:t>
        <a:bodyPr/>
        <a:lstStyle/>
        <a:p>
          <a:endParaRPr lang="tr-TR" sz="2000"/>
        </a:p>
      </dgm:t>
    </dgm:pt>
    <dgm:pt modelId="{84161B95-5E62-4F4B-89FA-F8686BA0D8BC}">
      <dgm:prSet custT="1"/>
      <dgm:spPr>
        <a:xfrm>
          <a:off x="864165" y="1197955"/>
          <a:ext cx="2610324" cy="163145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Yokluk anlamı taşır ve sözü edilen niteliğin/ nesnenin/kişinin hiç olmadığı anlamına gelir. </a:t>
          </a:r>
          <a:endParaRPr lang="tr-TR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8E46803-7261-4C4F-80A9-C3E89F9BA0E8}" type="parTrans" cxnId="{B20F61DC-5BA0-4020-BEE5-0B06F0F3C2F3}">
      <dgm:prSet/>
      <dgm:spPr>
        <a:xfrm>
          <a:off x="597455" y="928781"/>
          <a:ext cx="266709" cy="1084899"/>
        </a:xfrm>
        <a:noFill/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tr-TR" sz="2000"/>
        </a:p>
      </dgm:t>
    </dgm:pt>
    <dgm:pt modelId="{14BEE951-9A6D-4EBA-ADC5-EDD9C8457D24}" type="sibTrans" cxnId="{B20F61DC-5BA0-4020-BEE5-0B06F0F3C2F3}">
      <dgm:prSet/>
      <dgm:spPr/>
      <dgm:t>
        <a:bodyPr/>
        <a:lstStyle/>
        <a:p>
          <a:endParaRPr lang="tr-TR" sz="2000"/>
        </a:p>
      </dgm:t>
    </dgm:pt>
    <dgm:pt modelId="{75CB530F-BDA3-491C-AE53-86187DB97BD7}" type="pres">
      <dgm:prSet presAssocID="{36955791-9AE3-4572-A60B-4523037BAB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009D45B-D2C2-4149-95E3-2F78659A2364}" type="pres">
      <dgm:prSet presAssocID="{1B932D8C-5EDE-4010-84AF-0668AB524609}" presName="root" presStyleCnt="0"/>
      <dgm:spPr/>
    </dgm:pt>
    <dgm:pt modelId="{B5ED1F8E-466C-4324-B26B-8CFF64D7B351}" type="pres">
      <dgm:prSet presAssocID="{1B932D8C-5EDE-4010-84AF-0668AB524609}" presName="rootComposite" presStyleCnt="0"/>
      <dgm:spPr/>
    </dgm:pt>
    <dgm:pt modelId="{C5864EDF-201D-44C5-804D-4D03AE2DC645}" type="pres">
      <dgm:prSet presAssocID="{1B932D8C-5EDE-4010-84AF-0668AB524609}" presName="rootText" presStyleLbl="node1" presStyleIdx="0" presStyleCnt="2" custScaleX="121299" custScaleY="48402" custLinFactNeighborX="1826" custLinFactNeighborY="8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94FD8FF8-6481-40F1-A6C7-31EDC5F2C376}" type="pres">
      <dgm:prSet presAssocID="{1B932D8C-5EDE-4010-84AF-0668AB524609}" presName="rootConnector" presStyleLbl="node1" presStyleIdx="0" presStyleCnt="2"/>
      <dgm:spPr/>
      <dgm:t>
        <a:bodyPr/>
        <a:lstStyle/>
        <a:p>
          <a:endParaRPr lang="tr-TR"/>
        </a:p>
      </dgm:t>
    </dgm:pt>
    <dgm:pt modelId="{6D2FB40B-00D5-4C66-AEF4-E27F50C8833B}" type="pres">
      <dgm:prSet presAssocID="{1B932D8C-5EDE-4010-84AF-0668AB524609}" presName="childShape" presStyleCnt="0"/>
      <dgm:spPr/>
    </dgm:pt>
    <dgm:pt modelId="{A88FD67C-C5FE-4DCD-9AA0-F310B3E66623}" type="pres">
      <dgm:prSet presAssocID="{68E46803-7261-4C4F-80A9-C3E89F9BA0E8}" presName="Name13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899"/>
              </a:lnTo>
              <a:lnTo>
                <a:pt x="266709" y="1084899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B158A8EE-928F-468E-8528-C1F06D1FC18E}" type="pres">
      <dgm:prSet presAssocID="{84161B95-5E62-4F4B-89FA-F8686BA0D8BC}" presName="childText" presStyleLbl="bgAcc1" presStyleIdx="0" presStyleCnt="4" custScaleX="12385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B2E72797-1CFA-401F-A0FF-6CAD6ACAFFE6}" type="pres">
      <dgm:prSet presAssocID="{E1442AF3-C323-49CE-97D7-EE3DB0FB8C46}" presName="Name13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906"/>
              </a:lnTo>
              <a:lnTo>
                <a:pt x="231287" y="2828906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3DED30DC-5A85-4BE5-A415-57EBA87A8372}" type="pres">
      <dgm:prSet presAssocID="{0D30F1E1-7F95-46E2-BACA-F7490D250634}" presName="childText" presStyleLbl="bgAcc1" presStyleIdx="1" presStyleCnt="4" custScaleX="111295" custLinFactNeighborX="-1357" custLinFactNeighborY="-1810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AB828415-14CD-42C0-BD0D-3843BD56A873}" type="pres">
      <dgm:prSet presAssocID="{66335400-4683-4EC8-ABBC-B19C1F671DEC}" presName="root" presStyleCnt="0"/>
      <dgm:spPr/>
    </dgm:pt>
    <dgm:pt modelId="{A9C57B35-5907-423D-92F1-A871667D4337}" type="pres">
      <dgm:prSet presAssocID="{66335400-4683-4EC8-ABBC-B19C1F671DEC}" presName="rootComposite" presStyleCnt="0"/>
      <dgm:spPr/>
    </dgm:pt>
    <dgm:pt modelId="{F24A60E2-BD3B-48D0-A6A8-B25AA0ED943F}" type="pres">
      <dgm:prSet presAssocID="{66335400-4683-4EC8-ABBC-B19C1F671DEC}" presName="rootText" presStyleLbl="node1" presStyleIdx="1" presStyleCnt="2" custScaleX="128041" custScaleY="51031" custLinFactNeighborX="721" custLinFactNeighborY="850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7B04BAA5-0E33-402C-B96E-4F16AA739721}" type="pres">
      <dgm:prSet presAssocID="{66335400-4683-4EC8-ABBC-B19C1F671DEC}" presName="rootConnector" presStyleLbl="node1" presStyleIdx="1" presStyleCnt="2"/>
      <dgm:spPr/>
      <dgm:t>
        <a:bodyPr/>
        <a:lstStyle/>
        <a:p>
          <a:endParaRPr lang="tr-TR"/>
        </a:p>
      </dgm:t>
    </dgm:pt>
    <dgm:pt modelId="{A57E7529-BC8E-4743-BFCE-32347F624F39}" type="pres">
      <dgm:prSet presAssocID="{66335400-4683-4EC8-ABBC-B19C1F671DEC}" presName="childShape" presStyleCnt="0"/>
      <dgm:spPr/>
    </dgm:pt>
    <dgm:pt modelId="{11BCAC24-D768-4B7B-A6B7-B438AF95828C}" type="pres">
      <dgm:prSet presAssocID="{7CBC587D-F877-4391-9EEE-FDBB60B59E45}" presName="Name13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365"/>
              </a:lnTo>
              <a:lnTo>
                <a:pt x="214797" y="829365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C6E40FCB-EE90-49D0-B5AA-D0EB044C9D8E}" type="pres">
      <dgm:prSet presAssocID="{D1FC5826-DB61-4324-A23B-51C4A53A9E10}" presName="childText" presStyleLbl="bgAcc1" presStyleIdx="2" presStyleCnt="4" custScaleX="132011" custScaleY="92152" custLinFactNeighborX="-3370" custLinFactNeighborY="-1173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0751341D-92CD-475D-9231-D113C4E73B5F}" type="pres">
      <dgm:prSet presAssocID="{45945D94-27DB-45BA-B1F6-B21ECF9042B2}" presName="Name13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379"/>
              </a:lnTo>
              <a:lnTo>
                <a:pt x="346722" y="2724379"/>
              </a:lnTo>
            </a:path>
          </a:pathLst>
        </a:custGeom>
      </dgm:spPr>
      <dgm:t>
        <a:bodyPr/>
        <a:lstStyle/>
        <a:p>
          <a:endParaRPr lang="tr-TR"/>
        </a:p>
      </dgm:t>
    </dgm:pt>
    <dgm:pt modelId="{AEEC5128-FFD5-41DF-B943-7C5B813C4169}" type="pres">
      <dgm:prSet presAssocID="{ABCF134C-7C34-4605-AA8C-40DE766B5279}" presName="childText" presStyleLbl="bgAcc1" presStyleIdx="3" presStyleCnt="4" custScaleX="128438" custLinFactNeighborX="1684" custLinFactNeighborY="-1666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</dgm:ptLst>
  <dgm:cxnLst>
    <dgm:cxn modelId="{F982115D-533D-4174-B992-E20551622369}" srcId="{66335400-4683-4EC8-ABBC-B19C1F671DEC}" destId="{ABCF134C-7C34-4605-AA8C-40DE766B5279}" srcOrd="1" destOrd="0" parTransId="{45945D94-27DB-45BA-B1F6-B21ECF9042B2}" sibTransId="{2B7F16C9-EB31-49B9-8737-8EE0412D306B}"/>
    <dgm:cxn modelId="{2114AC93-47D5-49F0-8D36-A5A77595BF05}" type="presOf" srcId="{36955791-9AE3-4572-A60B-4523037BAB9B}" destId="{75CB530F-BDA3-491C-AE53-86187DB97BD7}" srcOrd="0" destOrd="0" presId="urn:microsoft.com/office/officeart/2005/8/layout/hierarchy3"/>
    <dgm:cxn modelId="{7CAEF239-C9C5-41A9-9361-4D3E636C7BFC}" type="presOf" srcId="{68E46803-7261-4C4F-80A9-C3E89F9BA0E8}" destId="{A88FD67C-C5FE-4DCD-9AA0-F310B3E66623}" srcOrd="0" destOrd="0" presId="urn:microsoft.com/office/officeart/2005/8/layout/hierarchy3"/>
    <dgm:cxn modelId="{F3A22D16-F4B2-44E5-BAEB-D22C7C891D36}" type="presOf" srcId="{1B932D8C-5EDE-4010-84AF-0668AB524609}" destId="{94FD8FF8-6481-40F1-A6C7-31EDC5F2C376}" srcOrd="1" destOrd="0" presId="urn:microsoft.com/office/officeart/2005/8/layout/hierarchy3"/>
    <dgm:cxn modelId="{A6844F9B-C760-4577-B651-D5D37DF66522}" srcId="{36955791-9AE3-4572-A60B-4523037BAB9B}" destId="{66335400-4683-4EC8-ABBC-B19C1F671DEC}" srcOrd="1" destOrd="0" parTransId="{4AEF9AEC-18F1-40A1-9495-7AA54A033FD7}" sibTransId="{6C871402-F73B-40F6-8777-1AA6AF0FBB12}"/>
    <dgm:cxn modelId="{BCD5041D-EBCC-4C69-85AB-B54E5C5BA393}" type="presOf" srcId="{ABCF134C-7C34-4605-AA8C-40DE766B5279}" destId="{AEEC5128-FFD5-41DF-B943-7C5B813C4169}" srcOrd="0" destOrd="0" presId="urn:microsoft.com/office/officeart/2005/8/layout/hierarchy3"/>
    <dgm:cxn modelId="{C1A54D40-417B-4D22-8587-44F9E1BC4A14}" type="presOf" srcId="{0D30F1E1-7F95-46E2-BACA-F7490D250634}" destId="{3DED30DC-5A85-4BE5-A415-57EBA87A8372}" srcOrd="0" destOrd="0" presId="urn:microsoft.com/office/officeart/2005/8/layout/hierarchy3"/>
    <dgm:cxn modelId="{E6004899-80E9-4244-AB69-3AF3015CBE3C}" srcId="{66335400-4683-4EC8-ABBC-B19C1F671DEC}" destId="{D1FC5826-DB61-4324-A23B-51C4A53A9E10}" srcOrd="0" destOrd="0" parTransId="{7CBC587D-F877-4391-9EEE-FDBB60B59E45}" sibTransId="{BD64E339-2225-42B9-A3E9-2DEA6FF316E1}"/>
    <dgm:cxn modelId="{A69EC24E-2F37-4B25-B862-CBD692F4D818}" type="presOf" srcId="{84161B95-5E62-4F4B-89FA-F8686BA0D8BC}" destId="{B158A8EE-928F-468E-8528-C1F06D1FC18E}" srcOrd="0" destOrd="0" presId="urn:microsoft.com/office/officeart/2005/8/layout/hierarchy3"/>
    <dgm:cxn modelId="{71682F5F-A7C8-424B-A93A-0920106461D4}" srcId="{1B932D8C-5EDE-4010-84AF-0668AB524609}" destId="{0D30F1E1-7F95-46E2-BACA-F7490D250634}" srcOrd="1" destOrd="0" parTransId="{E1442AF3-C323-49CE-97D7-EE3DB0FB8C46}" sibTransId="{80B1D712-782C-4C26-A68A-9D4AC0AC26A3}"/>
    <dgm:cxn modelId="{C6C4B981-F0BF-458F-858A-3E1627DD028E}" type="presOf" srcId="{E1442AF3-C323-49CE-97D7-EE3DB0FB8C46}" destId="{B2E72797-1CFA-401F-A0FF-6CAD6ACAFFE6}" srcOrd="0" destOrd="0" presId="urn:microsoft.com/office/officeart/2005/8/layout/hierarchy3"/>
    <dgm:cxn modelId="{EAA6957B-7642-440C-AA3B-49900F026A8A}" type="presOf" srcId="{D1FC5826-DB61-4324-A23B-51C4A53A9E10}" destId="{C6E40FCB-EE90-49D0-B5AA-D0EB044C9D8E}" srcOrd="0" destOrd="0" presId="urn:microsoft.com/office/officeart/2005/8/layout/hierarchy3"/>
    <dgm:cxn modelId="{C32E1E0A-3E80-40A1-A61E-1284880C486A}" type="presOf" srcId="{1B932D8C-5EDE-4010-84AF-0668AB524609}" destId="{C5864EDF-201D-44C5-804D-4D03AE2DC645}" srcOrd="0" destOrd="0" presId="urn:microsoft.com/office/officeart/2005/8/layout/hierarchy3"/>
    <dgm:cxn modelId="{DF6A831A-550F-48E6-84AD-92699B60B78D}" type="presOf" srcId="{7CBC587D-F877-4391-9EEE-FDBB60B59E45}" destId="{11BCAC24-D768-4B7B-A6B7-B438AF95828C}" srcOrd="0" destOrd="0" presId="urn:microsoft.com/office/officeart/2005/8/layout/hierarchy3"/>
    <dgm:cxn modelId="{B20F61DC-5BA0-4020-BEE5-0B06F0F3C2F3}" srcId="{1B932D8C-5EDE-4010-84AF-0668AB524609}" destId="{84161B95-5E62-4F4B-89FA-F8686BA0D8BC}" srcOrd="0" destOrd="0" parTransId="{68E46803-7261-4C4F-80A9-C3E89F9BA0E8}" sibTransId="{14BEE951-9A6D-4EBA-ADC5-EDD9C8457D24}"/>
    <dgm:cxn modelId="{01954D23-673B-408F-9CD6-85C951CE3134}" type="presOf" srcId="{45945D94-27DB-45BA-B1F6-B21ECF9042B2}" destId="{0751341D-92CD-475D-9231-D113C4E73B5F}" srcOrd="0" destOrd="0" presId="urn:microsoft.com/office/officeart/2005/8/layout/hierarchy3"/>
    <dgm:cxn modelId="{060761FE-EA6D-4113-A0E2-1383E87EBB6A}" srcId="{36955791-9AE3-4572-A60B-4523037BAB9B}" destId="{1B932D8C-5EDE-4010-84AF-0668AB524609}" srcOrd="0" destOrd="0" parTransId="{D1F0B3D7-8E1F-4A1C-92FF-FAA4D3F4E0BC}" sibTransId="{85C76477-E230-4268-951D-6CDF60E615C9}"/>
    <dgm:cxn modelId="{3A29807C-AAEB-4214-95C3-D640526ACD7A}" type="presOf" srcId="{66335400-4683-4EC8-ABBC-B19C1F671DEC}" destId="{7B04BAA5-0E33-402C-B96E-4F16AA739721}" srcOrd="1" destOrd="0" presId="urn:microsoft.com/office/officeart/2005/8/layout/hierarchy3"/>
    <dgm:cxn modelId="{BE63E97F-4EE1-4C37-94B5-E65AEBF77B73}" type="presOf" srcId="{66335400-4683-4EC8-ABBC-B19C1F671DEC}" destId="{F24A60E2-BD3B-48D0-A6A8-B25AA0ED943F}" srcOrd="0" destOrd="0" presId="urn:microsoft.com/office/officeart/2005/8/layout/hierarchy3"/>
    <dgm:cxn modelId="{5F3EEC64-DE69-4565-A988-6D6A8607DD84}" type="presParOf" srcId="{75CB530F-BDA3-491C-AE53-86187DB97BD7}" destId="{8009D45B-D2C2-4149-95E3-2F78659A2364}" srcOrd="0" destOrd="0" presId="urn:microsoft.com/office/officeart/2005/8/layout/hierarchy3"/>
    <dgm:cxn modelId="{E8B8B1D7-7507-4D23-B4C0-6EF9594D20F1}" type="presParOf" srcId="{8009D45B-D2C2-4149-95E3-2F78659A2364}" destId="{B5ED1F8E-466C-4324-B26B-8CFF64D7B351}" srcOrd="0" destOrd="0" presId="urn:microsoft.com/office/officeart/2005/8/layout/hierarchy3"/>
    <dgm:cxn modelId="{9AF2D60F-DEB7-4671-8035-648DCA46E894}" type="presParOf" srcId="{B5ED1F8E-466C-4324-B26B-8CFF64D7B351}" destId="{C5864EDF-201D-44C5-804D-4D03AE2DC645}" srcOrd="0" destOrd="0" presId="urn:microsoft.com/office/officeart/2005/8/layout/hierarchy3"/>
    <dgm:cxn modelId="{6939E49F-64E9-47A5-B601-F0AC540556A2}" type="presParOf" srcId="{B5ED1F8E-466C-4324-B26B-8CFF64D7B351}" destId="{94FD8FF8-6481-40F1-A6C7-31EDC5F2C376}" srcOrd="1" destOrd="0" presId="urn:microsoft.com/office/officeart/2005/8/layout/hierarchy3"/>
    <dgm:cxn modelId="{FEFDB3F4-8904-47B9-B28F-ABA24A1F6617}" type="presParOf" srcId="{8009D45B-D2C2-4149-95E3-2F78659A2364}" destId="{6D2FB40B-00D5-4C66-AEF4-E27F50C8833B}" srcOrd="1" destOrd="0" presId="urn:microsoft.com/office/officeart/2005/8/layout/hierarchy3"/>
    <dgm:cxn modelId="{42667CC8-C456-476B-94F6-0A80F077C7B5}" type="presParOf" srcId="{6D2FB40B-00D5-4C66-AEF4-E27F50C8833B}" destId="{A88FD67C-C5FE-4DCD-9AA0-F310B3E66623}" srcOrd="0" destOrd="0" presId="urn:microsoft.com/office/officeart/2005/8/layout/hierarchy3"/>
    <dgm:cxn modelId="{FCF26D84-0561-40B6-810B-5427B84DF905}" type="presParOf" srcId="{6D2FB40B-00D5-4C66-AEF4-E27F50C8833B}" destId="{B158A8EE-928F-468E-8528-C1F06D1FC18E}" srcOrd="1" destOrd="0" presId="urn:microsoft.com/office/officeart/2005/8/layout/hierarchy3"/>
    <dgm:cxn modelId="{859CBA19-77BC-47AC-93E1-39EAA43E8AAD}" type="presParOf" srcId="{6D2FB40B-00D5-4C66-AEF4-E27F50C8833B}" destId="{B2E72797-1CFA-401F-A0FF-6CAD6ACAFFE6}" srcOrd="2" destOrd="0" presId="urn:microsoft.com/office/officeart/2005/8/layout/hierarchy3"/>
    <dgm:cxn modelId="{6E2369FA-6760-4548-A0B9-D7AB7830CEAA}" type="presParOf" srcId="{6D2FB40B-00D5-4C66-AEF4-E27F50C8833B}" destId="{3DED30DC-5A85-4BE5-A415-57EBA87A8372}" srcOrd="3" destOrd="0" presId="urn:microsoft.com/office/officeart/2005/8/layout/hierarchy3"/>
    <dgm:cxn modelId="{52CD1BA7-2E51-407F-A7B8-3C5EE8F83DAC}" type="presParOf" srcId="{75CB530F-BDA3-491C-AE53-86187DB97BD7}" destId="{AB828415-14CD-42C0-BD0D-3843BD56A873}" srcOrd="1" destOrd="0" presId="urn:microsoft.com/office/officeart/2005/8/layout/hierarchy3"/>
    <dgm:cxn modelId="{4E537DEC-0468-46CD-85F2-B6E4BBB8D4A6}" type="presParOf" srcId="{AB828415-14CD-42C0-BD0D-3843BD56A873}" destId="{A9C57B35-5907-423D-92F1-A871667D4337}" srcOrd="0" destOrd="0" presId="urn:microsoft.com/office/officeart/2005/8/layout/hierarchy3"/>
    <dgm:cxn modelId="{7D5FF883-4313-4BBE-8B51-7C1907CD4058}" type="presParOf" srcId="{A9C57B35-5907-423D-92F1-A871667D4337}" destId="{F24A60E2-BD3B-48D0-A6A8-B25AA0ED943F}" srcOrd="0" destOrd="0" presId="urn:microsoft.com/office/officeart/2005/8/layout/hierarchy3"/>
    <dgm:cxn modelId="{5CC90EFB-F91E-41F7-98C6-103624C08DF1}" type="presParOf" srcId="{A9C57B35-5907-423D-92F1-A871667D4337}" destId="{7B04BAA5-0E33-402C-B96E-4F16AA739721}" srcOrd="1" destOrd="0" presId="urn:microsoft.com/office/officeart/2005/8/layout/hierarchy3"/>
    <dgm:cxn modelId="{A2F8D26F-1B40-4F53-98BA-FA34825EF4AD}" type="presParOf" srcId="{AB828415-14CD-42C0-BD0D-3843BD56A873}" destId="{A57E7529-BC8E-4743-BFCE-32347F624F39}" srcOrd="1" destOrd="0" presId="urn:microsoft.com/office/officeart/2005/8/layout/hierarchy3"/>
    <dgm:cxn modelId="{0DF021D8-496B-42BD-BAA2-82DA7E809A34}" type="presParOf" srcId="{A57E7529-BC8E-4743-BFCE-32347F624F39}" destId="{11BCAC24-D768-4B7B-A6B7-B438AF95828C}" srcOrd="0" destOrd="0" presId="urn:microsoft.com/office/officeart/2005/8/layout/hierarchy3"/>
    <dgm:cxn modelId="{C0E616F6-0959-459B-BBB6-834826CE80CD}" type="presParOf" srcId="{A57E7529-BC8E-4743-BFCE-32347F624F39}" destId="{C6E40FCB-EE90-49D0-B5AA-D0EB044C9D8E}" srcOrd="1" destOrd="0" presId="urn:microsoft.com/office/officeart/2005/8/layout/hierarchy3"/>
    <dgm:cxn modelId="{DC4424B4-22A5-4D35-940F-DF81BB490AAD}" type="presParOf" srcId="{A57E7529-BC8E-4743-BFCE-32347F624F39}" destId="{0751341D-92CD-475D-9231-D113C4E73B5F}" srcOrd="2" destOrd="0" presId="urn:microsoft.com/office/officeart/2005/8/layout/hierarchy3"/>
    <dgm:cxn modelId="{A62D075C-97DA-4ECA-8868-26F401D131C9}" type="presParOf" srcId="{A57E7529-BC8E-4743-BFCE-32347F624F39}" destId="{AEEC5128-FFD5-41DF-B943-7C5B813C41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EC481-67B7-4824-BC01-47E1A9BB9AE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D12AAB68-2A2C-473C-944C-E4C2A0447933}">
      <dgm:prSet phldrT="[Metin]" custT="1"/>
      <dgm:spPr>
        <a:xfrm>
          <a:off x="48" y="21807"/>
          <a:ext cx="4621029" cy="1296000"/>
        </a:xfr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tr-TR" sz="2800" b="1" i="0" dirty="0" smtClean="0">
              <a:solidFill>
                <a:schemeClr val="tx1"/>
              </a:solidFill>
              <a:latin typeface="Calibri Light"/>
              <a:ea typeface="+mn-ea"/>
              <a:cs typeface="Arial" pitchFamily="34" charset="0"/>
            </a:rPr>
            <a:t>Mutlak Sıfır Noktasına Sahip Ölçme Aracı Örnekleri</a:t>
          </a:r>
          <a:endParaRPr lang="tr-TR" sz="2800" b="1" i="0" dirty="0">
            <a:solidFill>
              <a:schemeClr val="tx1"/>
            </a:solidFill>
            <a:latin typeface="Calibri Light"/>
            <a:ea typeface="+mn-ea"/>
            <a:cs typeface="Arial" pitchFamily="34" charset="0"/>
          </a:endParaRPr>
        </a:p>
      </dgm:t>
    </dgm:pt>
    <dgm:pt modelId="{58FAF5DF-7E8C-44DC-9272-13978F2EBF80}" type="parTrans" cxnId="{1640C8C0-EAA7-47D6-8262-C8C7665B3A83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C2411342-0172-466B-B078-91E791A31F42}" type="sibTrans" cxnId="{1640C8C0-EAA7-47D6-8262-C8C7665B3A83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823F96A7-642C-4CC7-8445-BE8D3A5305FF}">
      <dgm:prSet phldrT="[Metin]" custT="1"/>
      <dgm:spPr>
        <a:xfrm>
          <a:off x="2" y="1296145"/>
          <a:ext cx="4621029" cy="1976400"/>
        </a:xfr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Arial" pitchFamily="34" charset="0"/>
            </a:rPr>
            <a:t>Ağırlık</a:t>
          </a:r>
          <a:endParaRPr lang="tr-TR" sz="28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/>
            <a:ea typeface="+mn-ea"/>
            <a:cs typeface="Arial" pitchFamily="34" charset="0"/>
          </a:endParaRPr>
        </a:p>
      </dgm:t>
    </dgm:pt>
    <dgm:pt modelId="{2D099E88-BF54-4173-B4EE-2288516DF978}" type="parTrans" cxnId="{BFEBD085-BF92-46DF-AB2C-B1E639C4F95D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68BC866A-663E-49CF-A9CB-BB6F8A82A293}" type="sibTrans" cxnId="{BFEBD085-BF92-46DF-AB2C-B1E639C4F95D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95B7EDDD-F003-4E77-9214-20508E9BB634}">
      <dgm:prSet phldrT="[Metin]" custT="1"/>
      <dgm:spPr>
        <a:xfrm>
          <a:off x="5268021" y="21807"/>
          <a:ext cx="4621029" cy="1296000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tr-TR" sz="2800" b="1" i="0" dirty="0" smtClean="0">
              <a:solidFill>
                <a:sysClr val="window" lastClr="FFFFFF"/>
              </a:solidFill>
              <a:latin typeface="Calibri Light"/>
              <a:ea typeface="+mn-ea"/>
              <a:cs typeface="Arial" pitchFamily="34" charset="0"/>
            </a:rPr>
            <a:t>Keyfi (izafi) Sıfır Noktasına Sahip Ölçme Aracı Örnekleri</a:t>
          </a:r>
          <a:endParaRPr lang="tr-TR" sz="2800" b="1" i="0" dirty="0">
            <a:solidFill>
              <a:sysClr val="window" lastClr="FFFFFF"/>
            </a:solidFill>
            <a:latin typeface="Calibri Light"/>
            <a:ea typeface="+mn-ea"/>
            <a:cs typeface="Arial" pitchFamily="34" charset="0"/>
          </a:endParaRPr>
        </a:p>
      </dgm:t>
    </dgm:pt>
    <dgm:pt modelId="{37009538-FE59-4D6C-8816-8DD252C575E1}" type="parTrans" cxnId="{777915B2-1968-49BB-84A3-8758308740D5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7BA06F00-EBAA-4598-82EF-3C5AE8BA27C5}" type="sibTrans" cxnId="{777915B2-1968-49BB-84A3-8758308740D5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98610D22-8DEA-4930-B958-365B185DDEAE}">
      <dgm:prSet phldrT="[Metin]" custT="1"/>
      <dgm:spPr>
        <a:xfrm>
          <a:off x="5268021" y="1317807"/>
          <a:ext cx="4621029" cy="1976400"/>
        </a:xfr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chemeClr val="tx1"/>
              </a:solidFill>
              <a:latin typeface="Calibri Light"/>
              <a:ea typeface="+mn-ea"/>
              <a:cs typeface="Arial" pitchFamily="34" charset="0"/>
            </a:rPr>
            <a:t>Takvim</a:t>
          </a:r>
          <a:endParaRPr lang="tr-TR" sz="2800" b="0" i="0" dirty="0">
            <a:solidFill>
              <a:schemeClr val="tx1"/>
            </a:solidFill>
            <a:latin typeface="Calibri Light"/>
            <a:ea typeface="+mn-ea"/>
            <a:cs typeface="Arial" pitchFamily="34" charset="0"/>
          </a:endParaRPr>
        </a:p>
      </dgm:t>
    </dgm:pt>
    <dgm:pt modelId="{0EFD06F3-807A-44E9-916B-C10150EBC2FA}" type="parTrans" cxnId="{021DB689-A3F4-40EB-81CE-FA18E7617A3F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ACCE5179-7616-4148-B36D-7E011E468453}" type="sibTrans" cxnId="{021DB689-A3F4-40EB-81CE-FA18E7617A3F}">
      <dgm:prSet/>
      <dgm:spPr/>
      <dgm:t>
        <a:bodyPr/>
        <a:lstStyle/>
        <a:p>
          <a:pPr algn="ctr"/>
          <a:endParaRPr lang="tr-TR" sz="2000" b="0" i="0">
            <a:latin typeface="+mj-lt"/>
          </a:endParaRPr>
        </a:p>
      </dgm:t>
    </dgm:pt>
    <dgm:pt modelId="{33AD880E-10A2-4767-959F-A0E7BB382DC6}">
      <dgm:prSet phldrT="[Metin]" custT="1"/>
      <dgm:spPr>
        <a:xfrm>
          <a:off x="2" y="1296145"/>
          <a:ext cx="4621029" cy="1976400"/>
        </a:xfr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Arial" pitchFamily="34" charset="0"/>
            </a:rPr>
            <a:t>Uzunluk</a:t>
          </a:r>
          <a:endParaRPr lang="tr-TR" sz="28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/>
            <a:ea typeface="+mn-ea"/>
            <a:cs typeface="Arial" pitchFamily="34" charset="0"/>
          </a:endParaRPr>
        </a:p>
      </dgm:t>
    </dgm:pt>
    <dgm:pt modelId="{1A4B04FF-CC5A-42AE-B2DC-47A499CE88FE}" type="parTrans" cxnId="{677F42A5-999E-4306-B403-722D693E2431}">
      <dgm:prSet/>
      <dgm:spPr/>
      <dgm:t>
        <a:bodyPr/>
        <a:lstStyle/>
        <a:p>
          <a:endParaRPr lang="tr-TR"/>
        </a:p>
      </dgm:t>
    </dgm:pt>
    <dgm:pt modelId="{26992C03-BC94-4279-B77E-1158DB959680}" type="sibTrans" cxnId="{677F42A5-999E-4306-B403-722D693E2431}">
      <dgm:prSet/>
      <dgm:spPr/>
      <dgm:t>
        <a:bodyPr/>
        <a:lstStyle/>
        <a:p>
          <a:endParaRPr lang="tr-TR"/>
        </a:p>
      </dgm:t>
    </dgm:pt>
    <dgm:pt modelId="{AED8FCB2-C61E-4A29-8BD7-72B19DF4C744}">
      <dgm:prSet phldrT="[Metin]" custT="1"/>
      <dgm:spPr>
        <a:xfrm>
          <a:off x="2" y="1296145"/>
          <a:ext cx="4621029" cy="1976400"/>
        </a:xfr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Arial" pitchFamily="34" charset="0"/>
            </a:rPr>
            <a:t>Hacim</a:t>
          </a:r>
          <a:endParaRPr lang="tr-TR" sz="28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/>
            <a:ea typeface="+mn-ea"/>
            <a:cs typeface="Arial" pitchFamily="34" charset="0"/>
          </a:endParaRPr>
        </a:p>
      </dgm:t>
    </dgm:pt>
    <dgm:pt modelId="{99A95A21-325A-43C4-BE6A-6D1CADDB7F51}" type="parTrans" cxnId="{BEF33BD2-D9AC-4CA3-BB12-47A2D6678E1F}">
      <dgm:prSet/>
      <dgm:spPr/>
      <dgm:t>
        <a:bodyPr/>
        <a:lstStyle/>
        <a:p>
          <a:endParaRPr lang="tr-TR"/>
        </a:p>
      </dgm:t>
    </dgm:pt>
    <dgm:pt modelId="{688B2B9E-A3A9-4D92-913B-D690592729D2}" type="sibTrans" cxnId="{BEF33BD2-D9AC-4CA3-BB12-47A2D6678E1F}">
      <dgm:prSet/>
      <dgm:spPr/>
      <dgm:t>
        <a:bodyPr/>
        <a:lstStyle/>
        <a:p>
          <a:endParaRPr lang="tr-TR"/>
        </a:p>
      </dgm:t>
    </dgm:pt>
    <dgm:pt modelId="{5096E202-17B1-44B3-B221-4401615C0F7B}">
      <dgm:prSet phldrT="[Metin]" custT="1"/>
      <dgm:spPr>
        <a:xfrm>
          <a:off x="2" y="1296145"/>
          <a:ext cx="4621029" cy="1976400"/>
        </a:xfrm>
        <a:solidFill>
          <a:srgbClr val="A5A5A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 Light"/>
              <a:ea typeface="+mn-ea"/>
              <a:cs typeface="Arial" pitchFamily="34" charset="0"/>
            </a:rPr>
            <a:t>Kronometre…</a:t>
          </a:r>
          <a:endParaRPr lang="tr-TR" sz="2800" b="0" i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 Light"/>
            <a:ea typeface="+mn-ea"/>
            <a:cs typeface="Arial" pitchFamily="34" charset="0"/>
          </a:endParaRPr>
        </a:p>
      </dgm:t>
    </dgm:pt>
    <dgm:pt modelId="{A541F0FA-E8EF-4D3D-A39E-9F3B6872FED2}" type="parTrans" cxnId="{0C5925BA-C2BE-44D8-A236-1AD170A6D888}">
      <dgm:prSet/>
      <dgm:spPr/>
      <dgm:t>
        <a:bodyPr/>
        <a:lstStyle/>
        <a:p>
          <a:endParaRPr lang="tr-TR"/>
        </a:p>
      </dgm:t>
    </dgm:pt>
    <dgm:pt modelId="{E82E6F5A-684A-4864-A498-82D63E804F34}" type="sibTrans" cxnId="{0C5925BA-C2BE-44D8-A236-1AD170A6D888}">
      <dgm:prSet/>
      <dgm:spPr/>
      <dgm:t>
        <a:bodyPr/>
        <a:lstStyle/>
        <a:p>
          <a:endParaRPr lang="tr-TR"/>
        </a:p>
      </dgm:t>
    </dgm:pt>
    <dgm:pt modelId="{DD422F50-B695-408A-B7D0-713DF20D3C99}">
      <dgm:prSet phldrT="[Metin]" custT="1"/>
      <dgm:spPr>
        <a:xfrm>
          <a:off x="5268021" y="1317807"/>
          <a:ext cx="4621029" cy="1976400"/>
        </a:xfr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chemeClr val="tx1"/>
              </a:solidFill>
              <a:latin typeface="Calibri Light"/>
              <a:ea typeface="+mn-ea"/>
              <a:cs typeface="Arial" pitchFamily="34" charset="0"/>
            </a:rPr>
            <a:t>Termometre</a:t>
          </a:r>
          <a:endParaRPr lang="tr-TR" sz="2800" b="0" i="0" dirty="0">
            <a:solidFill>
              <a:schemeClr val="tx1"/>
            </a:solidFill>
            <a:latin typeface="Calibri Light"/>
            <a:ea typeface="+mn-ea"/>
            <a:cs typeface="Arial" pitchFamily="34" charset="0"/>
          </a:endParaRPr>
        </a:p>
      </dgm:t>
    </dgm:pt>
    <dgm:pt modelId="{A09BC7DF-148A-472E-B139-0914AFFEC047}" type="parTrans" cxnId="{AE0C1FEA-A6A0-467A-A5A5-523727A57F45}">
      <dgm:prSet/>
      <dgm:spPr/>
      <dgm:t>
        <a:bodyPr/>
        <a:lstStyle/>
        <a:p>
          <a:endParaRPr lang="tr-TR"/>
        </a:p>
      </dgm:t>
    </dgm:pt>
    <dgm:pt modelId="{2313D87C-4A40-4B33-8A7C-0904DBBEA958}" type="sibTrans" cxnId="{AE0C1FEA-A6A0-467A-A5A5-523727A57F45}">
      <dgm:prSet/>
      <dgm:spPr/>
      <dgm:t>
        <a:bodyPr/>
        <a:lstStyle/>
        <a:p>
          <a:endParaRPr lang="tr-TR"/>
        </a:p>
      </dgm:t>
    </dgm:pt>
    <dgm:pt modelId="{64FD8B34-F69A-454A-A2B3-A049F9F83001}">
      <dgm:prSet phldrT="[Metin]" custT="1"/>
      <dgm:spPr>
        <a:xfrm>
          <a:off x="5268021" y="1317807"/>
          <a:ext cx="4621029" cy="1976400"/>
        </a:xfr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chemeClr val="tx1"/>
              </a:solidFill>
              <a:latin typeface="Calibri Light"/>
              <a:ea typeface="+mn-ea"/>
              <a:cs typeface="Arial" pitchFamily="34" charset="0"/>
            </a:rPr>
            <a:t>Saat</a:t>
          </a:r>
          <a:endParaRPr lang="tr-TR" sz="2800" b="0" i="0" dirty="0">
            <a:solidFill>
              <a:schemeClr val="tx1"/>
            </a:solidFill>
            <a:latin typeface="Calibri Light"/>
            <a:ea typeface="+mn-ea"/>
            <a:cs typeface="Arial" pitchFamily="34" charset="0"/>
          </a:endParaRPr>
        </a:p>
      </dgm:t>
    </dgm:pt>
    <dgm:pt modelId="{0B85BA20-0283-43AF-BADD-2D0F62E62F15}" type="parTrans" cxnId="{3AEC4C1C-C97E-4634-978D-E5F4295523FC}">
      <dgm:prSet/>
      <dgm:spPr/>
      <dgm:t>
        <a:bodyPr/>
        <a:lstStyle/>
        <a:p>
          <a:endParaRPr lang="tr-TR"/>
        </a:p>
      </dgm:t>
    </dgm:pt>
    <dgm:pt modelId="{C191CA71-8183-4288-8D2C-401E482D7A93}" type="sibTrans" cxnId="{3AEC4C1C-C97E-4634-978D-E5F4295523FC}">
      <dgm:prSet/>
      <dgm:spPr/>
      <dgm:t>
        <a:bodyPr/>
        <a:lstStyle/>
        <a:p>
          <a:endParaRPr lang="tr-TR"/>
        </a:p>
      </dgm:t>
    </dgm:pt>
    <dgm:pt modelId="{AF81A23D-C1B8-4397-9DA8-FC48716155AE}">
      <dgm:prSet phldrT="[Metin]" custT="1"/>
      <dgm:spPr>
        <a:xfrm>
          <a:off x="5268021" y="1317807"/>
          <a:ext cx="4621029" cy="1976400"/>
        </a:xfrm>
        <a:solidFill>
          <a:srgbClr val="A5A5A5">
            <a:tint val="40000"/>
            <a:alpha val="90000"/>
            <a:hueOff val="2029141"/>
            <a:satOff val="100000"/>
            <a:lumOff val="1779"/>
            <a:alphaOff val="0"/>
          </a:srgbClr>
        </a:solidFill>
        <a:ln w="12700" cap="flat" cmpd="sng" algn="ctr">
          <a:solidFill>
            <a:srgbClr val="A5A5A5">
              <a:tint val="40000"/>
              <a:alpha val="90000"/>
              <a:hueOff val="2029141"/>
              <a:satOff val="100000"/>
              <a:lumOff val="177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tr-TR" sz="2800" b="0" i="0" dirty="0" smtClean="0">
              <a:solidFill>
                <a:schemeClr val="tx1"/>
              </a:solidFill>
              <a:latin typeface="Calibri Light"/>
              <a:ea typeface="+mn-ea"/>
              <a:cs typeface="Arial" pitchFamily="34" charset="0"/>
            </a:rPr>
            <a:t>Eğitimde kullanılan ölçme araçları…</a:t>
          </a:r>
          <a:endParaRPr lang="tr-TR" sz="2800" b="0" i="0" dirty="0">
            <a:solidFill>
              <a:schemeClr val="tx1"/>
            </a:solidFill>
            <a:latin typeface="Calibri Light"/>
            <a:ea typeface="+mn-ea"/>
            <a:cs typeface="Arial" pitchFamily="34" charset="0"/>
          </a:endParaRPr>
        </a:p>
      </dgm:t>
    </dgm:pt>
    <dgm:pt modelId="{352B03D7-EC48-47FD-974F-35475016463E}" type="parTrans" cxnId="{E58E7823-2DFC-4AC5-A146-4C3851453EAD}">
      <dgm:prSet/>
      <dgm:spPr/>
      <dgm:t>
        <a:bodyPr/>
        <a:lstStyle/>
        <a:p>
          <a:endParaRPr lang="tr-TR"/>
        </a:p>
      </dgm:t>
    </dgm:pt>
    <dgm:pt modelId="{81660E17-A9B8-4EC8-803C-C555591868F5}" type="sibTrans" cxnId="{E58E7823-2DFC-4AC5-A146-4C3851453EAD}">
      <dgm:prSet/>
      <dgm:spPr/>
      <dgm:t>
        <a:bodyPr/>
        <a:lstStyle/>
        <a:p>
          <a:endParaRPr lang="tr-TR"/>
        </a:p>
      </dgm:t>
    </dgm:pt>
    <dgm:pt modelId="{DACACD65-44F6-460F-BB04-4235D453B1BB}" type="pres">
      <dgm:prSet presAssocID="{4EFEC481-67B7-4824-BC01-47E1A9BB9A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98E49D-4948-4779-80B5-1BA2A81D998D}" type="pres">
      <dgm:prSet presAssocID="{D12AAB68-2A2C-473C-944C-E4C2A0447933}" presName="composite" presStyleCnt="0"/>
      <dgm:spPr/>
      <dgm:t>
        <a:bodyPr/>
        <a:lstStyle/>
        <a:p>
          <a:endParaRPr lang="tr-TR"/>
        </a:p>
      </dgm:t>
    </dgm:pt>
    <dgm:pt modelId="{751A127E-8506-464B-9166-E2E004A5881B}" type="pres">
      <dgm:prSet presAssocID="{D12AAB68-2A2C-473C-944C-E4C2A0447933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A61DFEA0-134F-48C0-A49A-525765533989}" type="pres">
      <dgm:prSet presAssocID="{D12AAB68-2A2C-473C-944C-E4C2A0447933}" presName="desTx" presStyleLbl="alignAccFollowNode1" presStyleIdx="0" presStyleCnt="2" custLinFactNeighborX="-1" custLinFactNeighborY="-109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50A8B492-DF3B-4AE5-8B50-32B69C9AC7B7}" type="pres">
      <dgm:prSet presAssocID="{C2411342-0172-466B-B078-91E791A31F42}" presName="space" presStyleCnt="0"/>
      <dgm:spPr/>
      <dgm:t>
        <a:bodyPr/>
        <a:lstStyle/>
        <a:p>
          <a:endParaRPr lang="tr-TR"/>
        </a:p>
      </dgm:t>
    </dgm:pt>
    <dgm:pt modelId="{B5700ABF-BD94-4EC9-A0CF-594E95710EEB}" type="pres">
      <dgm:prSet presAssocID="{95B7EDDD-F003-4E77-9214-20508E9BB634}" presName="composite" presStyleCnt="0"/>
      <dgm:spPr/>
      <dgm:t>
        <a:bodyPr/>
        <a:lstStyle/>
        <a:p>
          <a:endParaRPr lang="tr-TR"/>
        </a:p>
      </dgm:t>
    </dgm:pt>
    <dgm:pt modelId="{966BB723-C9C9-4B55-9759-5DC7411A289C}" type="pres">
      <dgm:prSet presAssocID="{95B7EDDD-F003-4E77-9214-20508E9BB634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971CBEC3-CF65-4657-A21E-891BCEDE3C63}" type="pres">
      <dgm:prSet presAssocID="{95B7EDDD-F003-4E77-9214-20508E9BB634}" presName="desTx" presStyleLbl="alignAccFollow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tr-TR"/>
        </a:p>
      </dgm:t>
    </dgm:pt>
  </dgm:ptLst>
  <dgm:cxnLst>
    <dgm:cxn modelId="{1640C8C0-EAA7-47D6-8262-C8C7665B3A83}" srcId="{4EFEC481-67B7-4824-BC01-47E1A9BB9AE4}" destId="{D12AAB68-2A2C-473C-944C-E4C2A0447933}" srcOrd="0" destOrd="0" parTransId="{58FAF5DF-7E8C-44DC-9272-13978F2EBF80}" sibTransId="{C2411342-0172-466B-B078-91E791A31F42}"/>
    <dgm:cxn modelId="{021DB689-A3F4-40EB-81CE-FA18E7617A3F}" srcId="{95B7EDDD-F003-4E77-9214-20508E9BB634}" destId="{98610D22-8DEA-4930-B958-365B185DDEAE}" srcOrd="0" destOrd="0" parTransId="{0EFD06F3-807A-44E9-916B-C10150EBC2FA}" sibTransId="{ACCE5179-7616-4148-B36D-7E011E468453}"/>
    <dgm:cxn modelId="{5EDDD0A1-FA66-4A50-999D-3C1875314B3D}" type="presOf" srcId="{98610D22-8DEA-4930-B958-365B185DDEAE}" destId="{971CBEC3-CF65-4657-A21E-891BCEDE3C63}" srcOrd="0" destOrd="0" presId="urn:microsoft.com/office/officeart/2005/8/layout/hList1"/>
    <dgm:cxn modelId="{CA30C410-1A4B-4349-81B6-C77FDB765C4D}" type="presOf" srcId="{D12AAB68-2A2C-473C-944C-E4C2A0447933}" destId="{751A127E-8506-464B-9166-E2E004A5881B}" srcOrd="0" destOrd="0" presId="urn:microsoft.com/office/officeart/2005/8/layout/hList1"/>
    <dgm:cxn modelId="{B8574DFC-26DE-476B-8900-2FB76B4300F9}" type="presOf" srcId="{4EFEC481-67B7-4824-BC01-47E1A9BB9AE4}" destId="{DACACD65-44F6-460F-BB04-4235D453B1BB}" srcOrd="0" destOrd="0" presId="urn:microsoft.com/office/officeart/2005/8/layout/hList1"/>
    <dgm:cxn modelId="{45A0886D-8737-44CC-87A1-D4FFCBF59742}" type="presOf" srcId="{AF81A23D-C1B8-4397-9DA8-FC48716155AE}" destId="{971CBEC3-CF65-4657-A21E-891BCEDE3C63}" srcOrd="0" destOrd="3" presId="urn:microsoft.com/office/officeart/2005/8/layout/hList1"/>
    <dgm:cxn modelId="{3AEC4C1C-C97E-4634-978D-E5F4295523FC}" srcId="{95B7EDDD-F003-4E77-9214-20508E9BB634}" destId="{64FD8B34-F69A-454A-A2B3-A049F9F83001}" srcOrd="2" destOrd="0" parTransId="{0B85BA20-0283-43AF-BADD-2D0F62E62F15}" sibTransId="{C191CA71-8183-4288-8D2C-401E482D7A93}"/>
    <dgm:cxn modelId="{777915B2-1968-49BB-84A3-8758308740D5}" srcId="{4EFEC481-67B7-4824-BC01-47E1A9BB9AE4}" destId="{95B7EDDD-F003-4E77-9214-20508E9BB634}" srcOrd="1" destOrd="0" parTransId="{37009538-FE59-4D6C-8816-8DD252C575E1}" sibTransId="{7BA06F00-EBAA-4598-82EF-3C5AE8BA27C5}"/>
    <dgm:cxn modelId="{BEF33BD2-D9AC-4CA3-BB12-47A2D6678E1F}" srcId="{D12AAB68-2A2C-473C-944C-E4C2A0447933}" destId="{AED8FCB2-C61E-4A29-8BD7-72B19DF4C744}" srcOrd="2" destOrd="0" parTransId="{99A95A21-325A-43C4-BE6A-6D1CADDB7F51}" sibTransId="{688B2B9E-A3A9-4D92-913B-D690592729D2}"/>
    <dgm:cxn modelId="{677F42A5-999E-4306-B403-722D693E2431}" srcId="{D12AAB68-2A2C-473C-944C-E4C2A0447933}" destId="{33AD880E-10A2-4767-959F-A0E7BB382DC6}" srcOrd="1" destOrd="0" parTransId="{1A4B04FF-CC5A-42AE-B2DC-47A499CE88FE}" sibTransId="{26992C03-BC94-4279-B77E-1158DB959680}"/>
    <dgm:cxn modelId="{AF1CAD13-2CA6-49DF-AD72-D76203412713}" type="presOf" srcId="{95B7EDDD-F003-4E77-9214-20508E9BB634}" destId="{966BB723-C9C9-4B55-9759-5DC7411A289C}" srcOrd="0" destOrd="0" presId="urn:microsoft.com/office/officeart/2005/8/layout/hList1"/>
    <dgm:cxn modelId="{EA92CCFD-CC26-4981-91BA-1997FAE0B20F}" type="presOf" srcId="{5096E202-17B1-44B3-B221-4401615C0F7B}" destId="{A61DFEA0-134F-48C0-A49A-525765533989}" srcOrd="0" destOrd="3" presId="urn:microsoft.com/office/officeart/2005/8/layout/hList1"/>
    <dgm:cxn modelId="{0C5925BA-C2BE-44D8-A236-1AD170A6D888}" srcId="{D12AAB68-2A2C-473C-944C-E4C2A0447933}" destId="{5096E202-17B1-44B3-B221-4401615C0F7B}" srcOrd="3" destOrd="0" parTransId="{A541F0FA-E8EF-4D3D-A39E-9F3B6872FED2}" sibTransId="{E82E6F5A-684A-4864-A498-82D63E804F34}"/>
    <dgm:cxn modelId="{DC6BE2B3-D73B-46C7-8B30-7FD7DD3D1BF8}" type="presOf" srcId="{64FD8B34-F69A-454A-A2B3-A049F9F83001}" destId="{971CBEC3-CF65-4657-A21E-891BCEDE3C63}" srcOrd="0" destOrd="2" presId="urn:microsoft.com/office/officeart/2005/8/layout/hList1"/>
    <dgm:cxn modelId="{F1019898-E42F-4952-BCC9-088D4623618A}" type="presOf" srcId="{DD422F50-B695-408A-B7D0-713DF20D3C99}" destId="{971CBEC3-CF65-4657-A21E-891BCEDE3C63}" srcOrd="0" destOrd="1" presId="urn:microsoft.com/office/officeart/2005/8/layout/hList1"/>
    <dgm:cxn modelId="{38F39DD0-4D80-4CC0-9487-D8B75351F185}" type="presOf" srcId="{823F96A7-642C-4CC7-8445-BE8D3A5305FF}" destId="{A61DFEA0-134F-48C0-A49A-525765533989}" srcOrd="0" destOrd="0" presId="urn:microsoft.com/office/officeart/2005/8/layout/hList1"/>
    <dgm:cxn modelId="{BFEBD085-BF92-46DF-AB2C-B1E639C4F95D}" srcId="{D12AAB68-2A2C-473C-944C-E4C2A0447933}" destId="{823F96A7-642C-4CC7-8445-BE8D3A5305FF}" srcOrd="0" destOrd="0" parTransId="{2D099E88-BF54-4173-B4EE-2288516DF978}" sibTransId="{68BC866A-663E-49CF-A9CB-BB6F8A82A293}"/>
    <dgm:cxn modelId="{AE0C1FEA-A6A0-467A-A5A5-523727A57F45}" srcId="{95B7EDDD-F003-4E77-9214-20508E9BB634}" destId="{DD422F50-B695-408A-B7D0-713DF20D3C99}" srcOrd="1" destOrd="0" parTransId="{A09BC7DF-148A-472E-B139-0914AFFEC047}" sibTransId="{2313D87C-4A40-4B33-8A7C-0904DBBEA958}"/>
    <dgm:cxn modelId="{3ED746C6-02CA-4D1E-899B-E2EA26B42048}" type="presOf" srcId="{AED8FCB2-C61E-4A29-8BD7-72B19DF4C744}" destId="{A61DFEA0-134F-48C0-A49A-525765533989}" srcOrd="0" destOrd="2" presId="urn:microsoft.com/office/officeart/2005/8/layout/hList1"/>
    <dgm:cxn modelId="{34ED782D-8219-4811-870E-4D92870A4141}" type="presOf" srcId="{33AD880E-10A2-4767-959F-A0E7BB382DC6}" destId="{A61DFEA0-134F-48C0-A49A-525765533989}" srcOrd="0" destOrd="1" presId="urn:microsoft.com/office/officeart/2005/8/layout/hList1"/>
    <dgm:cxn modelId="{E58E7823-2DFC-4AC5-A146-4C3851453EAD}" srcId="{95B7EDDD-F003-4E77-9214-20508E9BB634}" destId="{AF81A23D-C1B8-4397-9DA8-FC48716155AE}" srcOrd="3" destOrd="0" parTransId="{352B03D7-EC48-47FD-974F-35475016463E}" sibTransId="{81660E17-A9B8-4EC8-803C-C555591868F5}"/>
    <dgm:cxn modelId="{9A59F568-8847-4465-B229-E5D3B793DE1B}" type="presParOf" srcId="{DACACD65-44F6-460F-BB04-4235D453B1BB}" destId="{3498E49D-4948-4779-80B5-1BA2A81D998D}" srcOrd="0" destOrd="0" presId="urn:microsoft.com/office/officeart/2005/8/layout/hList1"/>
    <dgm:cxn modelId="{724311BD-63BD-4799-9A16-70AE3FDE98CE}" type="presParOf" srcId="{3498E49D-4948-4779-80B5-1BA2A81D998D}" destId="{751A127E-8506-464B-9166-E2E004A5881B}" srcOrd="0" destOrd="0" presId="urn:microsoft.com/office/officeart/2005/8/layout/hList1"/>
    <dgm:cxn modelId="{BD7F4AEB-E7A9-42A2-B4D4-F004C7B9B8F9}" type="presParOf" srcId="{3498E49D-4948-4779-80B5-1BA2A81D998D}" destId="{A61DFEA0-134F-48C0-A49A-525765533989}" srcOrd="1" destOrd="0" presId="urn:microsoft.com/office/officeart/2005/8/layout/hList1"/>
    <dgm:cxn modelId="{DA6A6E13-6D77-4882-AF9B-2D4E3A486A89}" type="presParOf" srcId="{DACACD65-44F6-460F-BB04-4235D453B1BB}" destId="{50A8B492-DF3B-4AE5-8B50-32B69C9AC7B7}" srcOrd="1" destOrd="0" presId="urn:microsoft.com/office/officeart/2005/8/layout/hList1"/>
    <dgm:cxn modelId="{5B28B951-660B-4438-995E-1275AEBDE167}" type="presParOf" srcId="{DACACD65-44F6-460F-BB04-4235D453B1BB}" destId="{B5700ABF-BD94-4EC9-A0CF-594E95710EEB}" srcOrd="2" destOrd="0" presId="urn:microsoft.com/office/officeart/2005/8/layout/hList1"/>
    <dgm:cxn modelId="{A6F06621-E2EB-4974-9048-3D1BFE1D3AA0}" type="presParOf" srcId="{B5700ABF-BD94-4EC9-A0CF-594E95710EEB}" destId="{966BB723-C9C9-4B55-9759-5DC7411A289C}" srcOrd="0" destOrd="0" presId="urn:microsoft.com/office/officeart/2005/8/layout/hList1"/>
    <dgm:cxn modelId="{BD5D5591-D326-4435-9F9F-039DE2EFDD8F}" type="presParOf" srcId="{B5700ABF-BD94-4EC9-A0CF-594E95710EEB}" destId="{971CBEC3-CF65-4657-A21E-891BCEDE3C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AADEA-E271-4001-BD3A-C9FD198A4254}" type="doc">
      <dgm:prSet loTypeId="urn:microsoft.com/office/officeart/2005/8/layout/hProcess9" loCatId="process" qsTypeId="urn:microsoft.com/office/officeart/2005/8/quickstyle/3d1" qsCatId="3D" csTypeId="urn:microsoft.com/office/officeart/2005/8/colors/colorful1#6" csCatId="colorful" phldr="1"/>
      <dgm:spPr/>
    </dgm:pt>
    <dgm:pt modelId="{FCD3A933-3804-4257-A75E-C5BFB5EE878C}">
      <dgm:prSet phldrT="[Metin]" custT="1"/>
      <dgm:spPr/>
      <dgm:t>
        <a:bodyPr/>
        <a:lstStyle/>
        <a:p>
          <a:r>
            <a:rPr lang="tr-TR" sz="2400" dirty="0" smtClean="0"/>
            <a:t>Sayı veya Sembol=</a:t>
          </a:r>
        </a:p>
        <a:p>
          <a:r>
            <a:rPr lang="tr-TR" sz="2800" b="1" dirty="0" smtClean="0"/>
            <a:t>Ölçümler</a:t>
          </a:r>
          <a:endParaRPr lang="tr-TR" sz="2800" b="1" dirty="0"/>
        </a:p>
      </dgm:t>
    </dgm:pt>
    <dgm:pt modelId="{666C38BD-0146-4265-BDD4-D218D7057F74}" type="parTrans" cxnId="{F27B71BD-8F3B-4B01-A604-D3D5CD8AE277}">
      <dgm:prSet/>
      <dgm:spPr/>
      <dgm:t>
        <a:bodyPr/>
        <a:lstStyle/>
        <a:p>
          <a:endParaRPr lang="tr-TR" sz="2000"/>
        </a:p>
      </dgm:t>
    </dgm:pt>
    <dgm:pt modelId="{EF5CECAA-6BB9-4444-8D08-E71E3A93DF82}" type="sibTrans" cxnId="{F27B71BD-8F3B-4B01-A604-D3D5CD8AE277}">
      <dgm:prSet/>
      <dgm:spPr/>
      <dgm:t>
        <a:bodyPr/>
        <a:lstStyle/>
        <a:p>
          <a:endParaRPr lang="tr-TR" sz="2000"/>
        </a:p>
      </dgm:t>
    </dgm:pt>
    <dgm:pt modelId="{4B36C07C-29F3-467D-ABC6-70795747067A}">
      <dgm:prSet phldrT="[Metin]" custT="1"/>
      <dgm:spPr/>
      <dgm:t>
        <a:bodyPr/>
        <a:lstStyle/>
        <a:p>
          <a:r>
            <a:rPr lang="tr-TR" sz="3200" dirty="0" smtClean="0"/>
            <a:t>Ölçüt</a:t>
          </a:r>
          <a:endParaRPr lang="tr-TR" sz="3200" dirty="0"/>
        </a:p>
      </dgm:t>
    </dgm:pt>
    <dgm:pt modelId="{CEA76DD6-025D-4B6A-94ED-AD113F5D32A9}" type="parTrans" cxnId="{9613FE31-F08B-46CA-B085-02627BF532C4}">
      <dgm:prSet/>
      <dgm:spPr/>
      <dgm:t>
        <a:bodyPr/>
        <a:lstStyle/>
        <a:p>
          <a:endParaRPr lang="tr-TR" sz="2000"/>
        </a:p>
      </dgm:t>
    </dgm:pt>
    <dgm:pt modelId="{C67F0E51-76C5-4570-813B-41607EA20CE1}" type="sibTrans" cxnId="{9613FE31-F08B-46CA-B085-02627BF532C4}">
      <dgm:prSet/>
      <dgm:spPr/>
      <dgm:t>
        <a:bodyPr/>
        <a:lstStyle/>
        <a:p>
          <a:endParaRPr lang="tr-TR" sz="2000"/>
        </a:p>
      </dgm:t>
    </dgm:pt>
    <dgm:pt modelId="{8C40DB25-65EF-43FD-A8F3-E556B2B427DB}">
      <dgm:prSet phldrT="[Metin]" custT="1"/>
      <dgm:spPr/>
      <dgm:t>
        <a:bodyPr/>
        <a:lstStyle/>
        <a:p>
          <a:r>
            <a:rPr lang="tr-TR" sz="2800" dirty="0" smtClean="0"/>
            <a:t>Karar-Yargı-Yorum</a:t>
          </a:r>
          <a:endParaRPr lang="tr-TR" sz="2800" dirty="0"/>
        </a:p>
      </dgm:t>
    </dgm:pt>
    <dgm:pt modelId="{86D9BD65-8CED-4B15-BA22-BA428DEA2833}" type="parTrans" cxnId="{F5B2D29A-3BDF-4921-83B3-9233604DF349}">
      <dgm:prSet/>
      <dgm:spPr/>
      <dgm:t>
        <a:bodyPr/>
        <a:lstStyle/>
        <a:p>
          <a:endParaRPr lang="tr-TR" sz="2000"/>
        </a:p>
      </dgm:t>
    </dgm:pt>
    <dgm:pt modelId="{C8CB4E17-B759-439C-8866-39421A1E9C57}" type="sibTrans" cxnId="{F5B2D29A-3BDF-4921-83B3-9233604DF349}">
      <dgm:prSet/>
      <dgm:spPr/>
      <dgm:t>
        <a:bodyPr/>
        <a:lstStyle/>
        <a:p>
          <a:endParaRPr lang="tr-TR" sz="2000"/>
        </a:p>
      </dgm:t>
    </dgm:pt>
    <dgm:pt modelId="{2FBF5E45-7325-49A1-9A12-CF44F9BA3D02}">
      <dgm:prSet/>
      <dgm:spPr/>
      <dgm:t>
        <a:bodyPr/>
        <a:lstStyle/>
        <a:p>
          <a:r>
            <a:rPr lang="tr-TR" dirty="0" smtClean="0"/>
            <a:t>Gözlem</a:t>
          </a:r>
          <a:endParaRPr lang="tr-TR" dirty="0"/>
        </a:p>
      </dgm:t>
    </dgm:pt>
    <dgm:pt modelId="{F52AEFD9-8DE2-4565-8D9B-407D90A8639A}" type="parTrans" cxnId="{22100661-36AC-458B-B2DE-865DBB838C5F}">
      <dgm:prSet/>
      <dgm:spPr/>
      <dgm:t>
        <a:bodyPr/>
        <a:lstStyle/>
        <a:p>
          <a:endParaRPr lang="tr-TR"/>
        </a:p>
      </dgm:t>
    </dgm:pt>
    <dgm:pt modelId="{DF76C45F-6A68-40FC-BD58-B13BDA5E69AE}" type="sibTrans" cxnId="{22100661-36AC-458B-B2DE-865DBB838C5F}">
      <dgm:prSet/>
      <dgm:spPr/>
      <dgm:t>
        <a:bodyPr/>
        <a:lstStyle/>
        <a:p>
          <a:endParaRPr lang="tr-TR"/>
        </a:p>
      </dgm:t>
    </dgm:pt>
    <dgm:pt modelId="{9C5D7B20-ADCE-4E46-8249-8322032755DD}">
      <dgm:prSet custT="1"/>
      <dgm:spPr/>
      <dgm:t>
        <a:bodyPr/>
        <a:lstStyle/>
        <a:p>
          <a:r>
            <a:rPr lang="tr-TR" sz="2400" dirty="0" smtClean="0"/>
            <a:t>Ölçülmek istenen </a:t>
          </a:r>
          <a:r>
            <a:rPr lang="tr-TR" sz="2800" dirty="0" smtClean="0"/>
            <a:t>Nitelik</a:t>
          </a:r>
          <a:endParaRPr lang="tr-TR" sz="2800" dirty="0"/>
        </a:p>
      </dgm:t>
    </dgm:pt>
    <dgm:pt modelId="{046B36FF-FA25-4B4D-B6CE-4BBC40B1BBA3}" type="parTrans" cxnId="{3D992035-A1D8-4B7D-BEF0-DB99E805CB8C}">
      <dgm:prSet/>
      <dgm:spPr/>
      <dgm:t>
        <a:bodyPr/>
        <a:lstStyle/>
        <a:p>
          <a:endParaRPr lang="tr-TR"/>
        </a:p>
      </dgm:t>
    </dgm:pt>
    <dgm:pt modelId="{1D6E140E-6335-454A-ABA6-104FDB60E2AA}" type="sibTrans" cxnId="{3D992035-A1D8-4B7D-BEF0-DB99E805CB8C}">
      <dgm:prSet/>
      <dgm:spPr/>
      <dgm:t>
        <a:bodyPr/>
        <a:lstStyle/>
        <a:p>
          <a:endParaRPr lang="tr-TR"/>
        </a:p>
      </dgm:t>
    </dgm:pt>
    <dgm:pt modelId="{E2E0051E-0B6A-4C17-A6B2-FC2B91EA5992}" type="pres">
      <dgm:prSet presAssocID="{338AADEA-E271-4001-BD3A-C9FD198A4254}" presName="CompostProcess" presStyleCnt="0">
        <dgm:presLayoutVars>
          <dgm:dir/>
          <dgm:resizeHandles val="exact"/>
        </dgm:presLayoutVars>
      </dgm:prSet>
      <dgm:spPr/>
    </dgm:pt>
    <dgm:pt modelId="{1ADA3529-15F8-48B3-9DF7-E94343E42B7B}" type="pres">
      <dgm:prSet presAssocID="{338AADEA-E271-4001-BD3A-C9FD198A4254}" presName="arrow" presStyleLbl="bgShp" presStyleIdx="0" presStyleCnt="1"/>
      <dgm:spPr/>
    </dgm:pt>
    <dgm:pt modelId="{F4281C69-50B7-4BBC-9440-D7FD83F37F38}" type="pres">
      <dgm:prSet presAssocID="{338AADEA-E271-4001-BD3A-C9FD198A4254}" presName="linearProcess" presStyleCnt="0"/>
      <dgm:spPr/>
    </dgm:pt>
    <dgm:pt modelId="{B653F61B-9C50-4037-B227-45E036CE1289}" type="pres">
      <dgm:prSet presAssocID="{9C5D7B20-ADCE-4E46-8249-8322032755D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CBDAD4-66BE-43C7-A04C-57D27FAC8F8C}" type="pres">
      <dgm:prSet presAssocID="{1D6E140E-6335-454A-ABA6-104FDB60E2AA}" presName="sibTrans" presStyleCnt="0"/>
      <dgm:spPr/>
    </dgm:pt>
    <dgm:pt modelId="{FA333C43-C5F1-4C37-896D-A95B7B77136A}" type="pres">
      <dgm:prSet presAssocID="{2FBF5E45-7325-49A1-9A12-CF44F9BA3D02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09B1DA-A4CD-4506-8822-C7DDD4E24897}" type="pres">
      <dgm:prSet presAssocID="{DF76C45F-6A68-40FC-BD58-B13BDA5E69AE}" presName="sibTrans" presStyleCnt="0"/>
      <dgm:spPr/>
    </dgm:pt>
    <dgm:pt modelId="{E7AF9964-1A1C-45CB-B84A-5854FA8A7750}" type="pres">
      <dgm:prSet presAssocID="{FCD3A933-3804-4257-A75E-C5BFB5EE878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84C653-7A3A-4F8B-B83F-7851C3BABEF8}" type="pres">
      <dgm:prSet presAssocID="{EF5CECAA-6BB9-4444-8D08-E71E3A93DF82}" presName="sibTrans" presStyleCnt="0"/>
      <dgm:spPr/>
    </dgm:pt>
    <dgm:pt modelId="{B2977205-6062-4D37-AB36-DAC58D8559B9}" type="pres">
      <dgm:prSet presAssocID="{4B36C07C-29F3-467D-ABC6-70795747067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C3594-8CB0-4504-B841-5AF0E5151F0D}" type="pres">
      <dgm:prSet presAssocID="{C67F0E51-76C5-4570-813B-41607EA20CE1}" presName="sibTrans" presStyleCnt="0"/>
      <dgm:spPr/>
    </dgm:pt>
    <dgm:pt modelId="{DD6BBCAB-31DA-41A7-95FE-84A5C1219177}" type="pres">
      <dgm:prSet presAssocID="{8C40DB25-65EF-43FD-A8F3-E556B2B427DB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100661-36AC-458B-B2DE-865DBB838C5F}" srcId="{338AADEA-E271-4001-BD3A-C9FD198A4254}" destId="{2FBF5E45-7325-49A1-9A12-CF44F9BA3D02}" srcOrd="1" destOrd="0" parTransId="{F52AEFD9-8DE2-4565-8D9B-407D90A8639A}" sibTransId="{DF76C45F-6A68-40FC-BD58-B13BDA5E69AE}"/>
    <dgm:cxn modelId="{353D1B9B-15AB-4CEA-B1CA-9D919D820157}" type="presOf" srcId="{338AADEA-E271-4001-BD3A-C9FD198A4254}" destId="{E2E0051E-0B6A-4C17-A6B2-FC2B91EA5992}" srcOrd="0" destOrd="0" presId="urn:microsoft.com/office/officeart/2005/8/layout/hProcess9"/>
    <dgm:cxn modelId="{9613FE31-F08B-46CA-B085-02627BF532C4}" srcId="{338AADEA-E271-4001-BD3A-C9FD198A4254}" destId="{4B36C07C-29F3-467D-ABC6-70795747067A}" srcOrd="3" destOrd="0" parTransId="{CEA76DD6-025D-4B6A-94ED-AD113F5D32A9}" sibTransId="{C67F0E51-76C5-4570-813B-41607EA20CE1}"/>
    <dgm:cxn modelId="{CB250A03-E814-47EA-A936-078F0875BD4B}" type="presOf" srcId="{2FBF5E45-7325-49A1-9A12-CF44F9BA3D02}" destId="{FA333C43-C5F1-4C37-896D-A95B7B77136A}" srcOrd="0" destOrd="0" presId="urn:microsoft.com/office/officeart/2005/8/layout/hProcess9"/>
    <dgm:cxn modelId="{A30C7427-0CFD-4823-A9F6-E2935CE3349B}" type="presOf" srcId="{FCD3A933-3804-4257-A75E-C5BFB5EE878C}" destId="{E7AF9964-1A1C-45CB-B84A-5854FA8A7750}" srcOrd="0" destOrd="0" presId="urn:microsoft.com/office/officeart/2005/8/layout/hProcess9"/>
    <dgm:cxn modelId="{F04E5EE3-F6D6-4A0F-927C-1C0091D787A0}" type="presOf" srcId="{8C40DB25-65EF-43FD-A8F3-E556B2B427DB}" destId="{DD6BBCAB-31DA-41A7-95FE-84A5C1219177}" srcOrd="0" destOrd="0" presId="urn:microsoft.com/office/officeart/2005/8/layout/hProcess9"/>
    <dgm:cxn modelId="{F27B71BD-8F3B-4B01-A604-D3D5CD8AE277}" srcId="{338AADEA-E271-4001-BD3A-C9FD198A4254}" destId="{FCD3A933-3804-4257-A75E-C5BFB5EE878C}" srcOrd="2" destOrd="0" parTransId="{666C38BD-0146-4265-BDD4-D218D7057F74}" sibTransId="{EF5CECAA-6BB9-4444-8D08-E71E3A93DF82}"/>
    <dgm:cxn modelId="{3D992035-A1D8-4B7D-BEF0-DB99E805CB8C}" srcId="{338AADEA-E271-4001-BD3A-C9FD198A4254}" destId="{9C5D7B20-ADCE-4E46-8249-8322032755DD}" srcOrd="0" destOrd="0" parTransId="{046B36FF-FA25-4B4D-B6CE-4BBC40B1BBA3}" sibTransId="{1D6E140E-6335-454A-ABA6-104FDB60E2AA}"/>
    <dgm:cxn modelId="{DE30BB5D-5D55-4798-B71E-B49757D0A173}" type="presOf" srcId="{4B36C07C-29F3-467D-ABC6-70795747067A}" destId="{B2977205-6062-4D37-AB36-DAC58D8559B9}" srcOrd="0" destOrd="0" presId="urn:microsoft.com/office/officeart/2005/8/layout/hProcess9"/>
    <dgm:cxn modelId="{F5B2D29A-3BDF-4921-83B3-9233604DF349}" srcId="{338AADEA-E271-4001-BD3A-C9FD198A4254}" destId="{8C40DB25-65EF-43FD-A8F3-E556B2B427DB}" srcOrd="4" destOrd="0" parTransId="{86D9BD65-8CED-4B15-BA22-BA428DEA2833}" sibTransId="{C8CB4E17-B759-439C-8866-39421A1E9C57}"/>
    <dgm:cxn modelId="{93ADEC89-CBF9-4E39-BECB-22101A87F7F0}" type="presOf" srcId="{9C5D7B20-ADCE-4E46-8249-8322032755DD}" destId="{B653F61B-9C50-4037-B227-45E036CE1289}" srcOrd="0" destOrd="0" presId="urn:microsoft.com/office/officeart/2005/8/layout/hProcess9"/>
    <dgm:cxn modelId="{04D21CA6-A0B3-4E28-BBEF-E5B90C502A1E}" type="presParOf" srcId="{E2E0051E-0B6A-4C17-A6B2-FC2B91EA5992}" destId="{1ADA3529-15F8-48B3-9DF7-E94343E42B7B}" srcOrd="0" destOrd="0" presId="urn:microsoft.com/office/officeart/2005/8/layout/hProcess9"/>
    <dgm:cxn modelId="{C2C65C4C-AA9E-4C6C-81F3-8247022A7DA4}" type="presParOf" srcId="{E2E0051E-0B6A-4C17-A6B2-FC2B91EA5992}" destId="{F4281C69-50B7-4BBC-9440-D7FD83F37F38}" srcOrd="1" destOrd="0" presId="urn:microsoft.com/office/officeart/2005/8/layout/hProcess9"/>
    <dgm:cxn modelId="{8D233B00-9C97-49C5-97CD-A505B91EDC42}" type="presParOf" srcId="{F4281C69-50B7-4BBC-9440-D7FD83F37F38}" destId="{B653F61B-9C50-4037-B227-45E036CE1289}" srcOrd="0" destOrd="0" presId="urn:microsoft.com/office/officeart/2005/8/layout/hProcess9"/>
    <dgm:cxn modelId="{E4FE68C8-4D08-4E4E-B0EE-1C530FED5D37}" type="presParOf" srcId="{F4281C69-50B7-4BBC-9440-D7FD83F37F38}" destId="{07CBDAD4-66BE-43C7-A04C-57D27FAC8F8C}" srcOrd="1" destOrd="0" presId="urn:microsoft.com/office/officeart/2005/8/layout/hProcess9"/>
    <dgm:cxn modelId="{B5F796D3-3C15-47F4-8680-CBEC9BD421C9}" type="presParOf" srcId="{F4281C69-50B7-4BBC-9440-D7FD83F37F38}" destId="{FA333C43-C5F1-4C37-896D-A95B7B77136A}" srcOrd="2" destOrd="0" presId="urn:microsoft.com/office/officeart/2005/8/layout/hProcess9"/>
    <dgm:cxn modelId="{28DC470F-BA51-4F02-9C30-CCFFC0989649}" type="presParOf" srcId="{F4281C69-50B7-4BBC-9440-D7FD83F37F38}" destId="{E409B1DA-A4CD-4506-8822-C7DDD4E24897}" srcOrd="3" destOrd="0" presId="urn:microsoft.com/office/officeart/2005/8/layout/hProcess9"/>
    <dgm:cxn modelId="{4FDF8408-0213-41A9-8175-B085A76687B4}" type="presParOf" srcId="{F4281C69-50B7-4BBC-9440-D7FD83F37F38}" destId="{E7AF9964-1A1C-45CB-B84A-5854FA8A7750}" srcOrd="4" destOrd="0" presId="urn:microsoft.com/office/officeart/2005/8/layout/hProcess9"/>
    <dgm:cxn modelId="{D3C81A21-DE98-4CDD-AA15-D78F7B68CBAE}" type="presParOf" srcId="{F4281C69-50B7-4BBC-9440-D7FD83F37F38}" destId="{FB84C653-7A3A-4F8B-B83F-7851C3BABEF8}" srcOrd="5" destOrd="0" presId="urn:microsoft.com/office/officeart/2005/8/layout/hProcess9"/>
    <dgm:cxn modelId="{0A16FFE8-2365-4960-809E-44EA336AB1D2}" type="presParOf" srcId="{F4281C69-50B7-4BBC-9440-D7FD83F37F38}" destId="{B2977205-6062-4D37-AB36-DAC58D8559B9}" srcOrd="6" destOrd="0" presId="urn:microsoft.com/office/officeart/2005/8/layout/hProcess9"/>
    <dgm:cxn modelId="{F0672665-3DA1-4C45-9244-9DFD96ACF687}" type="presParOf" srcId="{F4281C69-50B7-4BBC-9440-D7FD83F37F38}" destId="{432C3594-8CB0-4504-B841-5AF0E5151F0D}" srcOrd="7" destOrd="0" presId="urn:microsoft.com/office/officeart/2005/8/layout/hProcess9"/>
    <dgm:cxn modelId="{BFF1DEEC-6012-4ED1-B927-A71A507FE999}" type="presParOf" srcId="{F4281C69-50B7-4BBC-9440-D7FD83F37F38}" destId="{DD6BBCAB-31DA-41A7-95FE-84A5C121917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955791-9AE3-4572-A60B-4523037BAB9B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tr-TR"/>
        </a:p>
      </dgm:t>
    </dgm:pt>
    <dgm:pt modelId="{1B932D8C-5EDE-4010-84AF-0668AB524609}">
      <dgm:prSet phldrT="[Metin]" custT="1"/>
      <dgm:spPr/>
      <dgm:t>
        <a:bodyPr/>
        <a:lstStyle/>
        <a:p>
          <a:r>
            <a:rPr lang="tr-TR" sz="2800" b="1" dirty="0" smtClean="0"/>
            <a:t>Ölçüte </a:t>
          </a:r>
        </a:p>
        <a:p>
          <a:r>
            <a:rPr lang="tr-TR" sz="2800" b="1" dirty="0" smtClean="0"/>
            <a:t>Göre</a:t>
          </a:r>
          <a:endParaRPr lang="tr-TR" sz="2800" b="1" dirty="0"/>
        </a:p>
      </dgm:t>
    </dgm:pt>
    <dgm:pt modelId="{D1F0B3D7-8E1F-4A1C-92FF-FAA4D3F4E0BC}" type="parTrans" cxnId="{060761FE-EA6D-4113-A0E2-1383E87EBB6A}">
      <dgm:prSet/>
      <dgm:spPr/>
      <dgm:t>
        <a:bodyPr/>
        <a:lstStyle/>
        <a:p>
          <a:endParaRPr lang="tr-TR" sz="2000"/>
        </a:p>
      </dgm:t>
    </dgm:pt>
    <dgm:pt modelId="{85C76477-E230-4268-951D-6CDF60E615C9}" type="sibTrans" cxnId="{060761FE-EA6D-4113-A0E2-1383E87EBB6A}">
      <dgm:prSet/>
      <dgm:spPr/>
      <dgm:t>
        <a:bodyPr/>
        <a:lstStyle/>
        <a:p>
          <a:endParaRPr lang="tr-TR" sz="2000"/>
        </a:p>
      </dgm:t>
    </dgm:pt>
    <dgm:pt modelId="{0D30F1E1-7F95-46E2-BACA-F7490D250634}">
      <dgm:prSet phldrT="[Metin]" custT="1"/>
      <dgm:spPr/>
      <dgm:t>
        <a:bodyPr/>
        <a:lstStyle/>
        <a:p>
          <a:r>
            <a:rPr lang="tr-TR" sz="2800" b="1" dirty="0" smtClean="0"/>
            <a:t>Bağıl Değerlendirme</a:t>
          </a:r>
          <a:endParaRPr lang="tr-TR" sz="2800" b="1" dirty="0"/>
        </a:p>
      </dgm:t>
    </dgm:pt>
    <dgm:pt modelId="{E1442AF3-C323-49CE-97D7-EE3DB0FB8C46}" type="parTrans" cxnId="{71682F5F-A7C8-424B-A93A-0920106461D4}">
      <dgm:prSet/>
      <dgm:spPr/>
      <dgm:t>
        <a:bodyPr/>
        <a:lstStyle/>
        <a:p>
          <a:endParaRPr lang="tr-TR" sz="2000"/>
        </a:p>
      </dgm:t>
    </dgm:pt>
    <dgm:pt modelId="{80B1D712-782C-4C26-A68A-9D4AC0AC26A3}" type="sibTrans" cxnId="{71682F5F-A7C8-424B-A93A-0920106461D4}">
      <dgm:prSet/>
      <dgm:spPr/>
      <dgm:t>
        <a:bodyPr/>
        <a:lstStyle/>
        <a:p>
          <a:endParaRPr lang="tr-TR" sz="2000"/>
        </a:p>
      </dgm:t>
    </dgm:pt>
    <dgm:pt modelId="{66335400-4683-4EC8-ABBC-B19C1F671DEC}">
      <dgm:prSet phldrT="[Metin]" custT="1"/>
      <dgm:spPr/>
      <dgm:t>
        <a:bodyPr/>
        <a:lstStyle/>
        <a:p>
          <a:r>
            <a:rPr lang="tr-TR" sz="2800" b="1" dirty="0" smtClean="0">
              <a:solidFill>
                <a:schemeClr val="tx1"/>
              </a:solidFill>
            </a:rPr>
            <a:t>Amacına</a:t>
          </a:r>
        </a:p>
        <a:p>
          <a:r>
            <a:rPr lang="tr-TR" sz="2800" b="1" dirty="0" smtClean="0">
              <a:solidFill>
                <a:schemeClr val="tx1"/>
              </a:solidFill>
            </a:rPr>
            <a:t> Göre</a:t>
          </a:r>
          <a:endParaRPr lang="tr-TR" sz="2800" b="1" dirty="0">
            <a:solidFill>
              <a:schemeClr val="tx1"/>
            </a:solidFill>
          </a:endParaRPr>
        </a:p>
      </dgm:t>
    </dgm:pt>
    <dgm:pt modelId="{4AEF9AEC-18F1-40A1-9495-7AA54A033FD7}" type="parTrans" cxnId="{A6844F9B-C760-4577-B651-D5D37DF66522}">
      <dgm:prSet/>
      <dgm:spPr/>
      <dgm:t>
        <a:bodyPr/>
        <a:lstStyle/>
        <a:p>
          <a:endParaRPr lang="tr-TR" sz="2000"/>
        </a:p>
      </dgm:t>
    </dgm:pt>
    <dgm:pt modelId="{6C871402-F73B-40F6-8777-1AA6AF0FBB12}" type="sibTrans" cxnId="{A6844F9B-C760-4577-B651-D5D37DF66522}">
      <dgm:prSet/>
      <dgm:spPr/>
      <dgm:t>
        <a:bodyPr/>
        <a:lstStyle/>
        <a:p>
          <a:endParaRPr lang="tr-TR" sz="2000"/>
        </a:p>
      </dgm:t>
    </dgm:pt>
    <dgm:pt modelId="{D1FC5826-DB61-4324-A23B-51C4A53A9E10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dirty="0" smtClean="0"/>
            <a:t>Tanıma-Yerleştirmeye Yönelik (</a:t>
          </a:r>
          <a:r>
            <a:rPr lang="tr-TR" sz="2200" dirty="0" err="1" smtClean="0"/>
            <a:t>Diagnostik</a:t>
          </a:r>
          <a:r>
            <a:rPr lang="tr-TR" sz="2200" dirty="0" smtClean="0"/>
            <a:t>)</a:t>
          </a:r>
          <a:endParaRPr lang="tr-TR" sz="2200" dirty="0"/>
        </a:p>
      </dgm:t>
    </dgm:pt>
    <dgm:pt modelId="{7CBC587D-F877-4391-9EEE-FDBB60B59E45}" type="parTrans" cxnId="{E6004899-80E9-4244-AB69-3AF3015CBE3C}">
      <dgm:prSet/>
      <dgm:spPr/>
      <dgm:t>
        <a:bodyPr/>
        <a:lstStyle/>
        <a:p>
          <a:endParaRPr lang="tr-TR" sz="2000"/>
        </a:p>
      </dgm:t>
    </dgm:pt>
    <dgm:pt modelId="{BD64E339-2225-42B9-A3E9-2DEA6FF316E1}" type="sibTrans" cxnId="{E6004899-80E9-4244-AB69-3AF3015CBE3C}">
      <dgm:prSet/>
      <dgm:spPr/>
      <dgm:t>
        <a:bodyPr/>
        <a:lstStyle/>
        <a:p>
          <a:endParaRPr lang="tr-TR" sz="2000"/>
        </a:p>
      </dgm:t>
    </dgm:pt>
    <dgm:pt modelId="{ABCF134C-7C34-4605-AA8C-40DE766B5279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200" dirty="0" smtClean="0"/>
            <a:t>Biçimlendirme-Yetiştirmeye Yönelik (</a:t>
          </a:r>
          <a:r>
            <a:rPr lang="tr-TR" sz="2200" dirty="0" err="1" smtClean="0"/>
            <a:t>Formatif</a:t>
          </a:r>
          <a:r>
            <a:rPr lang="tr-TR" sz="2200" dirty="0" smtClean="0"/>
            <a:t>)</a:t>
          </a:r>
          <a:endParaRPr lang="tr-TR" sz="2200" dirty="0"/>
        </a:p>
      </dgm:t>
    </dgm:pt>
    <dgm:pt modelId="{45945D94-27DB-45BA-B1F6-B21ECF9042B2}" type="parTrans" cxnId="{F982115D-533D-4174-B992-E20551622369}">
      <dgm:prSet/>
      <dgm:spPr/>
      <dgm:t>
        <a:bodyPr/>
        <a:lstStyle/>
        <a:p>
          <a:endParaRPr lang="tr-TR" sz="2000"/>
        </a:p>
      </dgm:t>
    </dgm:pt>
    <dgm:pt modelId="{2B7F16C9-EB31-49B9-8737-8EE0412D306B}" type="sibTrans" cxnId="{F982115D-533D-4174-B992-E20551622369}">
      <dgm:prSet/>
      <dgm:spPr/>
      <dgm:t>
        <a:bodyPr/>
        <a:lstStyle/>
        <a:p>
          <a:endParaRPr lang="tr-TR" sz="2000"/>
        </a:p>
      </dgm:t>
    </dgm:pt>
    <dgm:pt modelId="{84161B95-5E62-4F4B-89FA-F8686BA0D8BC}">
      <dgm:prSet custT="1"/>
      <dgm:spPr/>
      <dgm:t>
        <a:bodyPr/>
        <a:lstStyle/>
        <a:p>
          <a:r>
            <a:rPr lang="tr-TR" sz="2800" b="1" dirty="0" smtClean="0"/>
            <a:t>Mutlak Değerlendirme </a:t>
          </a:r>
          <a:endParaRPr lang="tr-TR" sz="2800" b="1" dirty="0"/>
        </a:p>
      </dgm:t>
    </dgm:pt>
    <dgm:pt modelId="{68E46803-7261-4C4F-80A9-C3E89F9BA0E8}" type="parTrans" cxnId="{B20F61DC-5BA0-4020-BEE5-0B06F0F3C2F3}">
      <dgm:prSet/>
      <dgm:spPr/>
      <dgm:t>
        <a:bodyPr/>
        <a:lstStyle/>
        <a:p>
          <a:endParaRPr lang="tr-TR" sz="2000"/>
        </a:p>
      </dgm:t>
    </dgm:pt>
    <dgm:pt modelId="{14BEE951-9A6D-4EBA-ADC5-EDD9C8457D24}" type="sibTrans" cxnId="{B20F61DC-5BA0-4020-BEE5-0B06F0F3C2F3}">
      <dgm:prSet/>
      <dgm:spPr/>
      <dgm:t>
        <a:bodyPr/>
        <a:lstStyle/>
        <a:p>
          <a:endParaRPr lang="tr-TR" sz="2000"/>
        </a:p>
      </dgm:t>
    </dgm:pt>
    <dgm:pt modelId="{BF3EEC3C-E2C1-4B1E-B763-8CB2409C6EA6}">
      <dgm:prSet custT="1"/>
      <dgm:spPr/>
      <dgm:t>
        <a:bodyPr/>
        <a:lstStyle/>
        <a:p>
          <a:r>
            <a:rPr lang="tr-TR" sz="2400" dirty="0" smtClean="0"/>
            <a:t>Değer Biçmeye Yönelik (</a:t>
          </a:r>
          <a:r>
            <a:rPr lang="tr-TR" sz="2400" dirty="0" err="1" smtClean="0"/>
            <a:t>Summatif</a:t>
          </a:r>
          <a:r>
            <a:rPr lang="tr-TR" sz="2400" dirty="0" smtClean="0"/>
            <a:t>)</a:t>
          </a:r>
          <a:endParaRPr lang="tr-TR" sz="2400" dirty="0"/>
        </a:p>
      </dgm:t>
    </dgm:pt>
    <dgm:pt modelId="{E2F6CA1E-DE0A-43DA-8F82-6F7F0A7D94E2}" type="parTrans" cxnId="{5CAA0BED-8DBD-46AA-A7BF-62C2D2206728}">
      <dgm:prSet/>
      <dgm:spPr/>
      <dgm:t>
        <a:bodyPr/>
        <a:lstStyle/>
        <a:p>
          <a:endParaRPr lang="tr-TR"/>
        </a:p>
      </dgm:t>
    </dgm:pt>
    <dgm:pt modelId="{845E9ADC-101E-4F5D-8A6D-D29AF4FA1996}" type="sibTrans" cxnId="{5CAA0BED-8DBD-46AA-A7BF-62C2D2206728}">
      <dgm:prSet/>
      <dgm:spPr/>
      <dgm:t>
        <a:bodyPr/>
        <a:lstStyle/>
        <a:p>
          <a:endParaRPr lang="tr-TR"/>
        </a:p>
      </dgm:t>
    </dgm:pt>
    <dgm:pt modelId="{75CB530F-BDA3-491C-AE53-86187DB97BD7}" type="pres">
      <dgm:prSet presAssocID="{36955791-9AE3-4572-A60B-4523037BAB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009D45B-D2C2-4149-95E3-2F78659A2364}" type="pres">
      <dgm:prSet presAssocID="{1B932D8C-5EDE-4010-84AF-0668AB524609}" presName="root" presStyleCnt="0"/>
      <dgm:spPr/>
    </dgm:pt>
    <dgm:pt modelId="{B5ED1F8E-466C-4324-B26B-8CFF64D7B351}" type="pres">
      <dgm:prSet presAssocID="{1B932D8C-5EDE-4010-84AF-0668AB524609}" presName="rootComposite" presStyleCnt="0"/>
      <dgm:spPr/>
    </dgm:pt>
    <dgm:pt modelId="{C5864EDF-201D-44C5-804D-4D03AE2DC645}" type="pres">
      <dgm:prSet presAssocID="{1B932D8C-5EDE-4010-84AF-0668AB524609}" presName="rootText" presStyleLbl="node1" presStyleIdx="0" presStyleCnt="2"/>
      <dgm:spPr/>
      <dgm:t>
        <a:bodyPr/>
        <a:lstStyle/>
        <a:p>
          <a:endParaRPr lang="tr-TR"/>
        </a:p>
      </dgm:t>
    </dgm:pt>
    <dgm:pt modelId="{94FD8FF8-6481-40F1-A6C7-31EDC5F2C376}" type="pres">
      <dgm:prSet presAssocID="{1B932D8C-5EDE-4010-84AF-0668AB524609}" presName="rootConnector" presStyleLbl="node1" presStyleIdx="0" presStyleCnt="2"/>
      <dgm:spPr/>
      <dgm:t>
        <a:bodyPr/>
        <a:lstStyle/>
        <a:p>
          <a:endParaRPr lang="tr-TR"/>
        </a:p>
      </dgm:t>
    </dgm:pt>
    <dgm:pt modelId="{6D2FB40B-00D5-4C66-AEF4-E27F50C8833B}" type="pres">
      <dgm:prSet presAssocID="{1B932D8C-5EDE-4010-84AF-0668AB524609}" presName="childShape" presStyleCnt="0"/>
      <dgm:spPr/>
    </dgm:pt>
    <dgm:pt modelId="{A88FD67C-C5FE-4DCD-9AA0-F310B3E66623}" type="pres">
      <dgm:prSet presAssocID="{68E46803-7261-4C4F-80A9-C3E89F9BA0E8}" presName="Name13" presStyleLbl="parChTrans1D2" presStyleIdx="0" presStyleCnt="5"/>
      <dgm:spPr/>
      <dgm:t>
        <a:bodyPr/>
        <a:lstStyle/>
        <a:p>
          <a:endParaRPr lang="tr-TR"/>
        </a:p>
      </dgm:t>
    </dgm:pt>
    <dgm:pt modelId="{B158A8EE-928F-468E-8528-C1F06D1FC18E}" type="pres">
      <dgm:prSet presAssocID="{84161B95-5E62-4F4B-89FA-F8686BA0D8BC}" presName="childText" presStyleLbl="bgAcc1" presStyleIdx="0" presStyleCnt="5" custScaleX="2217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E72797-1CFA-401F-A0FF-6CAD6ACAFFE6}" type="pres">
      <dgm:prSet presAssocID="{E1442AF3-C323-49CE-97D7-EE3DB0FB8C46}" presName="Name13" presStyleLbl="parChTrans1D2" presStyleIdx="1" presStyleCnt="5"/>
      <dgm:spPr/>
      <dgm:t>
        <a:bodyPr/>
        <a:lstStyle/>
        <a:p>
          <a:endParaRPr lang="tr-TR"/>
        </a:p>
      </dgm:t>
    </dgm:pt>
    <dgm:pt modelId="{3DED30DC-5A85-4BE5-A415-57EBA87A8372}" type="pres">
      <dgm:prSet presAssocID="{0D30F1E1-7F95-46E2-BACA-F7490D250634}" presName="childText" presStyleLbl="bgAcc1" presStyleIdx="1" presStyleCnt="5" custScaleX="2201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828415-14CD-42C0-BD0D-3843BD56A873}" type="pres">
      <dgm:prSet presAssocID="{66335400-4683-4EC8-ABBC-B19C1F671DEC}" presName="root" presStyleCnt="0"/>
      <dgm:spPr/>
    </dgm:pt>
    <dgm:pt modelId="{A9C57B35-5907-423D-92F1-A871667D4337}" type="pres">
      <dgm:prSet presAssocID="{66335400-4683-4EC8-ABBC-B19C1F671DEC}" presName="rootComposite" presStyleCnt="0"/>
      <dgm:spPr/>
    </dgm:pt>
    <dgm:pt modelId="{F24A60E2-BD3B-48D0-A6A8-B25AA0ED943F}" type="pres">
      <dgm:prSet presAssocID="{66335400-4683-4EC8-ABBC-B19C1F671DEC}" presName="rootText" presStyleLbl="node1" presStyleIdx="1" presStyleCnt="2"/>
      <dgm:spPr/>
      <dgm:t>
        <a:bodyPr/>
        <a:lstStyle/>
        <a:p>
          <a:endParaRPr lang="tr-TR"/>
        </a:p>
      </dgm:t>
    </dgm:pt>
    <dgm:pt modelId="{7B04BAA5-0E33-402C-B96E-4F16AA739721}" type="pres">
      <dgm:prSet presAssocID="{66335400-4683-4EC8-ABBC-B19C1F671DEC}" presName="rootConnector" presStyleLbl="node1" presStyleIdx="1" presStyleCnt="2"/>
      <dgm:spPr/>
      <dgm:t>
        <a:bodyPr/>
        <a:lstStyle/>
        <a:p>
          <a:endParaRPr lang="tr-TR"/>
        </a:p>
      </dgm:t>
    </dgm:pt>
    <dgm:pt modelId="{A57E7529-BC8E-4743-BFCE-32347F624F39}" type="pres">
      <dgm:prSet presAssocID="{66335400-4683-4EC8-ABBC-B19C1F671DEC}" presName="childShape" presStyleCnt="0"/>
      <dgm:spPr/>
    </dgm:pt>
    <dgm:pt modelId="{11BCAC24-D768-4B7B-A6B7-B438AF95828C}" type="pres">
      <dgm:prSet presAssocID="{7CBC587D-F877-4391-9EEE-FDBB60B59E45}" presName="Name13" presStyleLbl="parChTrans1D2" presStyleIdx="2" presStyleCnt="5"/>
      <dgm:spPr/>
      <dgm:t>
        <a:bodyPr/>
        <a:lstStyle/>
        <a:p>
          <a:endParaRPr lang="tr-TR"/>
        </a:p>
      </dgm:t>
    </dgm:pt>
    <dgm:pt modelId="{C6E40FCB-EE90-49D0-B5AA-D0EB044C9D8E}" type="pres">
      <dgm:prSet presAssocID="{D1FC5826-DB61-4324-A23B-51C4A53A9E10}" presName="childText" presStyleLbl="bgAcc1" presStyleIdx="2" presStyleCnt="5" custScaleX="174238" custScaleY="1176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51341D-92CD-475D-9231-D113C4E73B5F}" type="pres">
      <dgm:prSet presAssocID="{45945D94-27DB-45BA-B1F6-B21ECF9042B2}" presName="Name13" presStyleLbl="parChTrans1D2" presStyleIdx="3" presStyleCnt="5"/>
      <dgm:spPr/>
      <dgm:t>
        <a:bodyPr/>
        <a:lstStyle/>
        <a:p>
          <a:endParaRPr lang="tr-TR"/>
        </a:p>
      </dgm:t>
    </dgm:pt>
    <dgm:pt modelId="{AEEC5128-FFD5-41DF-B943-7C5B813C4169}" type="pres">
      <dgm:prSet presAssocID="{ABCF134C-7C34-4605-AA8C-40DE766B5279}" presName="childText" presStyleLbl="bgAcc1" presStyleIdx="3" presStyleCnt="5" custScaleX="1807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FA0949-7C6F-43CF-806C-B452FC3C476A}" type="pres">
      <dgm:prSet presAssocID="{E2F6CA1E-DE0A-43DA-8F82-6F7F0A7D94E2}" presName="Name13" presStyleLbl="parChTrans1D2" presStyleIdx="4" presStyleCnt="5"/>
      <dgm:spPr/>
      <dgm:t>
        <a:bodyPr/>
        <a:lstStyle/>
        <a:p>
          <a:endParaRPr lang="tr-TR"/>
        </a:p>
      </dgm:t>
    </dgm:pt>
    <dgm:pt modelId="{D1CC4E34-6F26-4313-AEAA-F054FD12B216}" type="pres">
      <dgm:prSet presAssocID="{BF3EEC3C-E2C1-4B1E-B763-8CB2409C6EA6}" presName="childText" presStyleLbl="bgAcc1" presStyleIdx="4" presStyleCnt="5" custScaleX="1807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82115D-533D-4174-B992-E20551622369}" srcId="{66335400-4683-4EC8-ABBC-B19C1F671DEC}" destId="{ABCF134C-7C34-4605-AA8C-40DE766B5279}" srcOrd="1" destOrd="0" parTransId="{45945D94-27DB-45BA-B1F6-B21ECF9042B2}" sibTransId="{2B7F16C9-EB31-49B9-8737-8EE0412D306B}"/>
    <dgm:cxn modelId="{BC09797D-57CF-45A5-BBAE-0615CBF90FC6}" type="presOf" srcId="{1B932D8C-5EDE-4010-84AF-0668AB524609}" destId="{94FD8FF8-6481-40F1-A6C7-31EDC5F2C376}" srcOrd="1" destOrd="0" presId="urn:microsoft.com/office/officeart/2005/8/layout/hierarchy3"/>
    <dgm:cxn modelId="{AE9E4124-C8FC-454A-BE4C-D22B5E37CE91}" type="presOf" srcId="{E1442AF3-C323-49CE-97D7-EE3DB0FB8C46}" destId="{B2E72797-1CFA-401F-A0FF-6CAD6ACAFFE6}" srcOrd="0" destOrd="0" presId="urn:microsoft.com/office/officeart/2005/8/layout/hierarchy3"/>
    <dgm:cxn modelId="{A6844F9B-C760-4577-B651-D5D37DF66522}" srcId="{36955791-9AE3-4572-A60B-4523037BAB9B}" destId="{66335400-4683-4EC8-ABBC-B19C1F671DEC}" srcOrd="1" destOrd="0" parTransId="{4AEF9AEC-18F1-40A1-9495-7AA54A033FD7}" sibTransId="{6C871402-F73B-40F6-8777-1AA6AF0FBB12}"/>
    <dgm:cxn modelId="{DC0940E8-0B11-4129-AC1E-036A7D5152B2}" type="presOf" srcId="{0D30F1E1-7F95-46E2-BACA-F7490D250634}" destId="{3DED30DC-5A85-4BE5-A415-57EBA87A8372}" srcOrd="0" destOrd="0" presId="urn:microsoft.com/office/officeart/2005/8/layout/hierarchy3"/>
    <dgm:cxn modelId="{E296F9AC-7A29-40E2-AA3B-A870FF25BB41}" type="presOf" srcId="{36955791-9AE3-4572-A60B-4523037BAB9B}" destId="{75CB530F-BDA3-491C-AE53-86187DB97BD7}" srcOrd="0" destOrd="0" presId="urn:microsoft.com/office/officeart/2005/8/layout/hierarchy3"/>
    <dgm:cxn modelId="{C362EF9C-CDB7-4414-9DFC-BCD8A6616991}" type="presOf" srcId="{45945D94-27DB-45BA-B1F6-B21ECF9042B2}" destId="{0751341D-92CD-475D-9231-D113C4E73B5F}" srcOrd="0" destOrd="0" presId="urn:microsoft.com/office/officeart/2005/8/layout/hierarchy3"/>
    <dgm:cxn modelId="{AD45FB78-B834-46AD-9B6C-B2D5231E0FBB}" type="presOf" srcId="{66335400-4683-4EC8-ABBC-B19C1F671DEC}" destId="{F24A60E2-BD3B-48D0-A6A8-B25AA0ED943F}" srcOrd="0" destOrd="0" presId="urn:microsoft.com/office/officeart/2005/8/layout/hierarchy3"/>
    <dgm:cxn modelId="{69EBFD78-63D8-46C8-96D2-56A68D5D2FA2}" type="presOf" srcId="{BF3EEC3C-E2C1-4B1E-B763-8CB2409C6EA6}" destId="{D1CC4E34-6F26-4313-AEAA-F054FD12B216}" srcOrd="0" destOrd="0" presId="urn:microsoft.com/office/officeart/2005/8/layout/hierarchy3"/>
    <dgm:cxn modelId="{914CA85A-E605-4787-8EF8-CABEB420D570}" type="presOf" srcId="{1B932D8C-5EDE-4010-84AF-0668AB524609}" destId="{C5864EDF-201D-44C5-804D-4D03AE2DC645}" srcOrd="0" destOrd="0" presId="urn:microsoft.com/office/officeart/2005/8/layout/hierarchy3"/>
    <dgm:cxn modelId="{E6004899-80E9-4244-AB69-3AF3015CBE3C}" srcId="{66335400-4683-4EC8-ABBC-B19C1F671DEC}" destId="{D1FC5826-DB61-4324-A23B-51C4A53A9E10}" srcOrd="0" destOrd="0" parTransId="{7CBC587D-F877-4391-9EEE-FDBB60B59E45}" sibTransId="{BD64E339-2225-42B9-A3E9-2DEA6FF316E1}"/>
    <dgm:cxn modelId="{89DFD32F-BEA4-4F10-BE0D-A3D2B1D2B615}" type="presOf" srcId="{ABCF134C-7C34-4605-AA8C-40DE766B5279}" destId="{AEEC5128-FFD5-41DF-B943-7C5B813C4169}" srcOrd="0" destOrd="0" presId="urn:microsoft.com/office/officeart/2005/8/layout/hierarchy3"/>
    <dgm:cxn modelId="{71682F5F-A7C8-424B-A93A-0920106461D4}" srcId="{1B932D8C-5EDE-4010-84AF-0668AB524609}" destId="{0D30F1E1-7F95-46E2-BACA-F7490D250634}" srcOrd="1" destOrd="0" parTransId="{E1442AF3-C323-49CE-97D7-EE3DB0FB8C46}" sibTransId="{80B1D712-782C-4C26-A68A-9D4AC0AC26A3}"/>
    <dgm:cxn modelId="{5CAA0BED-8DBD-46AA-A7BF-62C2D2206728}" srcId="{66335400-4683-4EC8-ABBC-B19C1F671DEC}" destId="{BF3EEC3C-E2C1-4B1E-B763-8CB2409C6EA6}" srcOrd="2" destOrd="0" parTransId="{E2F6CA1E-DE0A-43DA-8F82-6F7F0A7D94E2}" sibTransId="{845E9ADC-101E-4F5D-8A6D-D29AF4FA1996}"/>
    <dgm:cxn modelId="{82E5819D-A07E-4466-8C59-05D132716159}" type="presOf" srcId="{7CBC587D-F877-4391-9EEE-FDBB60B59E45}" destId="{11BCAC24-D768-4B7B-A6B7-B438AF95828C}" srcOrd="0" destOrd="0" presId="urn:microsoft.com/office/officeart/2005/8/layout/hierarchy3"/>
    <dgm:cxn modelId="{60D7C018-6F3A-4DCB-9A65-B450A5B13A75}" type="presOf" srcId="{66335400-4683-4EC8-ABBC-B19C1F671DEC}" destId="{7B04BAA5-0E33-402C-B96E-4F16AA739721}" srcOrd="1" destOrd="0" presId="urn:microsoft.com/office/officeart/2005/8/layout/hierarchy3"/>
    <dgm:cxn modelId="{A79AC040-B302-4AD0-9E35-0FB45F833D0E}" type="presOf" srcId="{D1FC5826-DB61-4324-A23B-51C4A53A9E10}" destId="{C6E40FCB-EE90-49D0-B5AA-D0EB044C9D8E}" srcOrd="0" destOrd="0" presId="urn:microsoft.com/office/officeart/2005/8/layout/hierarchy3"/>
    <dgm:cxn modelId="{7F9F5B7D-A13E-4A81-9FE0-6A91F21FC05B}" type="presOf" srcId="{E2F6CA1E-DE0A-43DA-8F82-6F7F0A7D94E2}" destId="{F9FA0949-7C6F-43CF-806C-B452FC3C476A}" srcOrd="0" destOrd="0" presId="urn:microsoft.com/office/officeart/2005/8/layout/hierarchy3"/>
    <dgm:cxn modelId="{B20F61DC-5BA0-4020-BEE5-0B06F0F3C2F3}" srcId="{1B932D8C-5EDE-4010-84AF-0668AB524609}" destId="{84161B95-5E62-4F4B-89FA-F8686BA0D8BC}" srcOrd="0" destOrd="0" parTransId="{68E46803-7261-4C4F-80A9-C3E89F9BA0E8}" sibTransId="{14BEE951-9A6D-4EBA-ADC5-EDD9C8457D24}"/>
    <dgm:cxn modelId="{9B677269-E73D-4078-8981-70DFB3D78F62}" type="presOf" srcId="{68E46803-7261-4C4F-80A9-C3E89F9BA0E8}" destId="{A88FD67C-C5FE-4DCD-9AA0-F310B3E66623}" srcOrd="0" destOrd="0" presId="urn:microsoft.com/office/officeart/2005/8/layout/hierarchy3"/>
    <dgm:cxn modelId="{CA00AF71-4CBB-4378-91AD-4692D3E27FE4}" type="presOf" srcId="{84161B95-5E62-4F4B-89FA-F8686BA0D8BC}" destId="{B158A8EE-928F-468E-8528-C1F06D1FC18E}" srcOrd="0" destOrd="0" presId="urn:microsoft.com/office/officeart/2005/8/layout/hierarchy3"/>
    <dgm:cxn modelId="{060761FE-EA6D-4113-A0E2-1383E87EBB6A}" srcId="{36955791-9AE3-4572-A60B-4523037BAB9B}" destId="{1B932D8C-5EDE-4010-84AF-0668AB524609}" srcOrd="0" destOrd="0" parTransId="{D1F0B3D7-8E1F-4A1C-92FF-FAA4D3F4E0BC}" sibTransId="{85C76477-E230-4268-951D-6CDF60E615C9}"/>
    <dgm:cxn modelId="{78EBDA03-04C3-4101-95DD-D1109D40E79B}" type="presParOf" srcId="{75CB530F-BDA3-491C-AE53-86187DB97BD7}" destId="{8009D45B-D2C2-4149-95E3-2F78659A2364}" srcOrd="0" destOrd="0" presId="urn:microsoft.com/office/officeart/2005/8/layout/hierarchy3"/>
    <dgm:cxn modelId="{74A595FE-3DFE-4674-9A87-59855404B22C}" type="presParOf" srcId="{8009D45B-D2C2-4149-95E3-2F78659A2364}" destId="{B5ED1F8E-466C-4324-B26B-8CFF64D7B351}" srcOrd="0" destOrd="0" presId="urn:microsoft.com/office/officeart/2005/8/layout/hierarchy3"/>
    <dgm:cxn modelId="{F3CB8B4A-87C6-42CD-AD9A-79715B74274E}" type="presParOf" srcId="{B5ED1F8E-466C-4324-B26B-8CFF64D7B351}" destId="{C5864EDF-201D-44C5-804D-4D03AE2DC645}" srcOrd="0" destOrd="0" presId="urn:microsoft.com/office/officeart/2005/8/layout/hierarchy3"/>
    <dgm:cxn modelId="{D850E73D-A4F8-4E5E-9683-AB661AA39044}" type="presParOf" srcId="{B5ED1F8E-466C-4324-B26B-8CFF64D7B351}" destId="{94FD8FF8-6481-40F1-A6C7-31EDC5F2C376}" srcOrd="1" destOrd="0" presId="urn:microsoft.com/office/officeart/2005/8/layout/hierarchy3"/>
    <dgm:cxn modelId="{4D67DC93-A7ED-4A1B-BFC3-B2649BC6CAA2}" type="presParOf" srcId="{8009D45B-D2C2-4149-95E3-2F78659A2364}" destId="{6D2FB40B-00D5-4C66-AEF4-E27F50C8833B}" srcOrd="1" destOrd="0" presId="urn:microsoft.com/office/officeart/2005/8/layout/hierarchy3"/>
    <dgm:cxn modelId="{0F669B00-AB6E-4704-998F-51CDD8B0E6CA}" type="presParOf" srcId="{6D2FB40B-00D5-4C66-AEF4-E27F50C8833B}" destId="{A88FD67C-C5FE-4DCD-9AA0-F310B3E66623}" srcOrd="0" destOrd="0" presId="urn:microsoft.com/office/officeart/2005/8/layout/hierarchy3"/>
    <dgm:cxn modelId="{511E512B-AEB3-41A0-BFFF-B45C500E0442}" type="presParOf" srcId="{6D2FB40B-00D5-4C66-AEF4-E27F50C8833B}" destId="{B158A8EE-928F-468E-8528-C1F06D1FC18E}" srcOrd="1" destOrd="0" presId="urn:microsoft.com/office/officeart/2005/8/layout/hierarchy3"/>
    <dgm:cxn modelId="{F3845E00-2235-408A-BB51-98D2F423682C}" type="presParOf" srcId="{6D2FB40B-00D5-4C66-AEF4-E27F50C8833B}" destId="{B2E72797-1CFA-401F-A0FF-6CAD6ACAFFE6}" srcOrd="2" destOrd="0" presId="urn:microsoft.com/office/officeart/2005/8/layout/hierarchy3"/>
    <dgm:cxn modelId="{FB7988E0-D53E-498C-826E-0EAB57918B74}" type="presParOf" srcId="{6D2FB40B-00D5-4C66-AEF4-E27F50C8833B}" destId="{3DED30DC-5A85-4BE5-A415-57EBA87A8372}" srcOrd="3" destOrd="0" presId="urn:microsoft.com/office/officeart/2005/8/layout/hierarchy3"/>
    <dgm:cxn modelId="{1C780277-2C0D-47F4-90D9-D5BE27CB1433}" type="presParOf" srcId="{75CB530F-BDA3-491C-AE53-86187DB97BD7}" destId="{AB828415-14CD-42C0-BD0D-3843BD56A873}" srcOrd="1" destOrd="0" presId="urn:microsoft.com/office/officeart/2005/8/layout/hierarchy3"/>
    <dgm:cxn modelId="{C4136886-FEB2-4CFC-AA8A-1E684ED2F221}" type="presParOf" srcId="{AB828415-14CD-42C0-BD0D-3843BD56A873}" destId="{A9C57B35-5907-423D-92F1-A871667D4337}" srcOrd="0" destOrd="0" presId="urn:microsoft.com/office/officeart/2005/8/layout/hierarchy3"/>
    <dgm:cxn modelId="{1C603C87-2B68-42B3-AB62-019E5C9C244D}" type="presParOf" srcId="{A9C57B35-5907-423D-92F1-A871667D4337}" destId="{F24A60E2-BD3B-48D0-A6A8-B25AA0ED943F}" srcOrd="0" destOrd="0" presId="urn:microsoft.com/office/officeart/2005/8/layout/hierarchy3"/>
    <dgm:cxn modelId="{DBF52173-9DD3-4658-AF34-F27C7D00955E}" type="presParOf" srcId="{A9C57B35-5907-423D-92F1-A871667D4337}" destId="{7B04BAA5-0E33-402C-B96E-4F16AA739721}" srcOrd="1" destOrd="0" presId="urn:microsoft.com/office/officeart/2005/8/layout/hierarchy3"/>
    <dgm:cxn modelId="{E1C47D98-EDC0-459B-8EE4-C21C6525A037}" type="presParOf" srcId="{AB828415-14CD-42C0-BD0D-3843BD56A873}" destId="{A57E7529-BC8E-4743-BFCE-32347F624F39}" srcOrd="1" destOrd="0" presId="urn:microsoft.com/office/officeart/2005/8/layout/hierarchy3"/>
    <dgm:cxn modelId="{A8ADDF48-B8E0-49CF-A524-7901D5816408}" type="presParOf" srcId="{A57E7529-BC8E-4743-BFCE-32347F624F39}" destId="{11BCAC24-D768-4B7B-A6B7-B438AF95828C}" srcOrd="0" destOrd="0" presId="urn:microsoft.com/office/officeart/2005/8/layout/hierarchy3"/>
    <dgm:cxn modelId="{2AB2FE37-F841-478E-9E3B-0C618DEBA96B}" type="presParOf" srcId="{A57E7529-BC8E-4743-BFCE-32347F624F39}" destId="{C6E40FCB-EE90-49D0-B5AA-D0EB044C9D8E}" srcOrd="1" destOrd="0" presId="urn:microsoft.com/office/officeart/2005/8/layout/hierarchy3"/>
    <dgm:cxn modelId="{F3559ABC-4B3F-4265-80F0-34A90E4BCB0B}" type="presParOf" srcId="{A57E7529-BC8E-4743-BFCE-32347F624F39}" destId="{0751341D-92CD-475D-9231-D113C4E73B5F}" srcOrd="2" destOrd="0" presId="urn:microsoft.com/office/officeart/2005/8/layout/hierarchy3"/>
    <dgm:cxn modelId="{549A6B06-C89C-4DB8-AAB6-EF8A631B5461}" type="presParOf" srcId="{A57E7529-BC8E-4743-BFCE-32347F624F39}" destId="{AEEC5128-FFD5-41DF-B943-7C5B813C4169}" srcOrd="3" destOrd="0" presId="urn:microsoft.com/office/officeart/2005/8/layout/hierarchy3"/>
    <dgm:cxn modelId="{4ACA5289-95FD-4023-97D2-6DFCBEBA6D6B}" type="presParOf" srcId="{A57E7529-BC8E-4743-BFCE-32347F624F39}" destId="{F9FA0949-7C6F-43CF-806C-B452FC3C476A}" srcOrd="4" destOrd="0" presId="urn:microsoft.com/office/officeart/2005/8/layout/hierarchy3"/>
    <dgm:cxn modelId="{520B9B4E-AFED-49C7-B4E7-DF772C858658}" type="presParOf" srcId="{A57E7529-BC8E-4743-BFCE-32347F624F39}" destId="{D1CC4E34-6F26-4313-AEAA-F054FD12B21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142745-C812-402D-8AAA-2315B425432D}" type="doc">
      <dgm:prSet loTypeId="urn:microsoft.com/office/officeart/2005/8/layout/vList5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tr-TR"/>
        </a:p>
      </dgm:t>
    </dgm:pt>
    <dgm:pt modelId="{E3E1189A-44ED-41E1-A2C1-C2B192BC22F2}">
      <dgm:prSet phldrT="[Metin]" custT="1"/>
      <dgm:spPr/>
      <dgm:t>
        <a:bodyPr/>
        <a:lstStyle/>
        <a:p>
          <a:r>
            <a:rPr lang="tr-TR" sz="2800" b="1" i="0" dirty="0" smtClean="0">
              <a:latin typeface="+mj-lt"/>
              <a:cs typeface="Arial" pitchFamily="34" charset="0"/>
            </a:rPr>
            <a:t>Mutlak Ölçüt ve Mutlak Değerlendirme</a:t>
          </a:r>
          <a:endParaRPr lang="tr-TR" sz="2800" b="1" i="0" dirty="0">
            <a:latin typeface="+mj-lt"/>
            <a:cs typeface="Arial" pitchFamily="34" charset="0"/>
          </a:endParaRPr>
        </a:p>
      </dgm:t>
    </dgm:pt>
    <dgm:pt modelId="{27A585C1-B9B8-4315-A3CC-56A4DCFC621B}" type="parTrans" cxnId="{8CA0A63A-B4A8-41D1-BBC0-817272DFD557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5635D867-CA52-4A4F-A647-F7557164788E}" type="sibTrans" cxnId="{8CA0A63A-B4A8-41D1-BBC0-817272DFD557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DD219261-4392-45D7-8817-3E201F199A98}">
      <dgm:prSet phldrT="[Metin]" custT="1"/>
      <dgm:spPr/>
      <dgm:t>
        <a:bodyPr/>
        <a:lstStyle/>
        <a:p>
          <a:r>
            <a:rPr lang="tr-TR" sz="2400" b="1" i="0" dirty="0" smtClean="0">
              <a:latin typeface="+mj-lt"/>
              <a:cs typeface="Times New Roman" pitchFamily="18" charset="0"/>
            </a:rPr>
            <a:t>60</a:t>
          </a:r>
          <a:r>
            <a:rPr lang="tr-TR" sz="2400" b="0" i="0" dirty="0" smtClean="0">
              <a:latin typeface="+mj-lt"/>
              <a:cs typeface="Times New Roman" pitchFamily="18" charset="0"/>
            </a:rPr>
            <a:t> </a:t>
          </a:r>
          <a:r>
            <a:rPr lang="tr-TR" sz="2400" b="0" i="0" dirty="0">
              <a:latin typeface="+mj-lt"/>
              <a:cs typeface="Times New Roman" pitchFamily="18" charset="0"/>
            </a:rPr>
            <a:t>ve üzeri puan alanlar dersi geçer.</a:t>
          </a:r>
        </a:p>
      </dgm:t>
    </dgm:pt>
    <dgm:pt modelId="{35CF7A3C-0250-4536-9D89-C9435EC9B1F2}" type="parTrans" cxnId="{4F8E2299-08CC-425A-8AA4-82116DE6CAB0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CC9A2C3B-B996-4BEC-8552-72BEC5A64554}" type="sibTrans" cxnId="{4F8E2299-08CC-425A-8AA4-82116DE6CAB0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EDD07DA0-66DA-4F27-994C-CA5C299BC508}">
      <dgm:prSet phldrT="[Metin]" custT="1"/>
      <dgm:spPr/>
      <dgm:t>
        <a:bodyPr/>
        <a:lstStyle/>
        <a:p>
          <a:r>
            <a:rPr lang="tr-TR" sz="2800" b="1" i="0" dirty="0" smtClean="0">
              <a:solidFill>
                <a:srgbClr val="C00000"/>
              </a:solidFill>
              <a:latin typeface="+mj-lt"/>
              <a:cs typeface="Arial" pitchFamily="34" charset="0"/>
            </a:rPr>
            <a:t>Bağıl Ölçüt ve </a:t>
          </a:r>
        </a:p>
        <a:p>
          <a:r>
            <a:rPr lang="tr-TR" sz="2800" b="1" i="0" dirty="0" smtClean="0">
              <a:solidFill>
                <a:srgbClr val="C00000"/>
              </a:solidFill>
              <a:latin typeface="+mj-lt"/>
              <a:cs typeface="Arial" pitchFamily="34" charset="0"/>
            </a:rPr>
            <a:t>Bağıl Değerlendirme</a:t>
          </a:r>
          <a:endParaRPr lang="tr-TR" sz="2800" b="1" i="0" dirty="0">
            <a:solidFill>
              <a:srgbClr val="C00000"/>
            </a:solidFill>
            <a:latin typeface="+mj-lt"/>
            <a:cs typeface="Arial" pitchFamily="34" charset="0"/>
          </a:endParaRPr>
        </a:p>
      </dgm:t>
    </dgm:pt>
    <dgm:pt modelId="{32CD9334-9B53-4B59-A3B6-27AAD6717E73}" type="parTrans" cxnId="{F7D862DA-BE04-40B8-9B0C-E487AAB7FCAC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E4FE5FE8-6C8E-467D-A47E-3FF80C8E0CD5}" type="sibTrans" cxnId="{F7D862DA-BE04-40B8-9B0C-E487AAB7FCAC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F8C40F3D-F17E-478B-AEB4-F76A1B2B3390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400" b="0" i="0" dirty="0" smtClean="0">
              <a:latin typeface="+mj-lt"/>
              <a:cs typeface="Times New Roman" pitchFamily="18" charset="0"/>
            </a:rPr>
            <a:t>Sınavda </a:t>
          </a:r>
          <a:r>
            <a:rPr lang="tr-TR" sz="2400" b="1" i="0" dirty="0">
              <a:latin typeface="+mj-lt"/>
              <a:cs typeface="Times New Roman" pitchFamily="18" charset="0"/>
            </a:rPr>
            <a:t>ilk beş</a:t>
          </a:r>
          <a:r>
            <a:rPr lang="tr-TR" sz="2400" b="0" i="0" dirty="0">
              <a:latin typeface="+mj-lt"/>
              <a:cs typeface="Times New Roman" pitchFamily="18" charset="0"/>
            </a:rPr>
            <a:t>e girenler burs kazanır.</a:t>
          </a:r>
        </a:p>
      </dgm:t>
    </dgm:pt>
    <dgm:pt modelId="{B220B333-EF40-4C44-929B-303E02B2DAED}" type="parTrans" cxnId="{51FD58CE-33F1-4A09-ACD1-EA7B48F42D7B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E6509C2C-D44A-424B-A557-34C27E397EAD}" type="sibTrans" cxnId="{51FD58CE-33F1-4A09-ACD1-EA7B48F42D7B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FC24B380-0B5B-483C-897A-B876D645EDF0}">
      <dgm:prSet phldrT="[Metin]"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tr-TR" sz="2400" b="1" i="0" dirty="0">
            <a:latin typeface="+mj-lt"/>
            <a:cs typeface="Times New Roman" pitchFamily="18" charset="0"/>
          </a:endParaRPr>
        </a:p>
      </dgm:t>
    </dgm:pt>
    <dgm:pt modelId="{977CBB37-820A-4BFF-B9D5-E2836886F070}" type="parTrans" cxnId="{0F3F25A7-3996-4076-9444-B98D7A793715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5AB98E48-B162-4E81-BD58-DC71AA1D43FF}" type="sibTrans" cxnId="{0F3F25A7-3996-4076-9444-B98D7A793715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72718B49-4BFB-42F4-9F76-6AA2D5B2DB53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400" b="0" i="0" dirty="0" smtClean="0">
              <a:latin typeface="+mj-lt"/>
              <a:cs typeface="Times New Roman" pitchFamily="18" charset="0"/>
            </a:rPr>
            <a:t>Grubun </a:t>
          </a:r>
          <a:r>
            <a:rPr lang="tr-TR" sz="2400" b="0" i="0" dirty="0">
              <a:latin typeface="+mj-lt"/>
              <a:cs typeface="Times New Roman" pitchFamily="18" charset="0"/>
            </a:rPr>
            <a:t>ilk </a:t>
          </a:r>
          <a:r>
            <a:rPr lang="tr-TR" sz="2400" b="1" i="0" dirty="0">
              <a:latin typeface="+mj-lt"/>
              <a:cs typeface="Times New Roman" pitchFamily="18" charset="0"/>
            </a:rPr>
            <a:t>% 20</a:t>
          </a:r>
          <a:r>
            <a:rPr lang="tr-TR" sz="2400" b="0" i="0" dirty="0">
              <a:latin typeface="+mj-lt"/>
              <a:cs typeface="Times New Roman" pitchFamily="18" charset="0"/>
            </a:rPr>
            <a:t>'si başarılı sayılır.</a:t>
          </a:r>
        </a:p>
      </dgm:t>
    </dgm:pt>
    <dgm:pt modelId="{84795B1E-FC56-4B7A-84A6-228E35CD66DA}" type="parTrans" cxnId="{B0C2628D-5116-4FD8-8915-1496CFBBF80F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87B4D944-8BAF-4C38-9716-62C3D51E7E0F}" type="sibTrans" cxnId="{B0C2628D-5116-4FD8-8915-1496CFBBF80F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7BBC155F-4C35-4065-A81F-6CE3DC2D19DC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400" b="1" i="0" dirty="0" smtClean="0">
              <a:latin typeface="+mj-lt"/>
              <a:cs typeface="Times New Roman" pitchFamily="18" charset="0"/>
            </a:rPr>
            <a:t>Ortalamanın </a:t>
          </a:r>
          <a:r>
            <a:rPr lang="tr-TR" sz="2400" b="1" i="0" dirty="0">
              <a:latin typeface="+mj-lt"/>
              <a:cs typeface="Times New Roman" pitchFamily="18" charset="0"/>
            </a:rPr>
            <a:t>üstündeki</a:t>
          </a:r>
          <a:r>
            <a:rPr lang="tr-TR" sz="2400" b="0" i="0" dirty="0">
              <a:latin typeface="+mj-lt"/>
              <a:cs typeface="Times New Roman" pitchFamily="18" charset="0"/>
            </a:rPr>
            <a:t>ler</a:t>
          </a:r>
          <a:r>
            <a:rPr lang="tr-TR" sz="2400" b="1" i="0" dirty="0">
              <a:latin typeface="+mj-lt"/>
              <a:cs typeface="Times New Roman" pitchFamily="18" charset="0"/>
            </a:rPr>
            <a:t> </a:t>
          </a:r>
          <a:r>
            <a:rPr lang="tr-TR" sz="2400" b="0" i="0" dirty="0">
              <a:latin typeface="+mj-lt"/>
              <a:cs typeface="Times New Roman" pitchFamily="18" charset="0"/>
            </a:rPr>
            <a:t>mülakata çağırılır.</a:t>
          </a:r>
        </a:p>
      </dgm:t>
    </dgm:pt>
    <dgm:pt modelId="{87C0AE02-2B5C-42F4-AE5C-7FBF400A0484}" type="parTrans" cxnId="{D2903847-B08A-45CD-8F99-3B436490B9E8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1E2A334D-9449-4509-8ACE-18337B876E0B}" type="sibTrans" cxnId="{D2903847-B08A-45CD-8F99-3B436490B9E8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8254DDAB-F3EB-4074-84C9-883CCEC9C7AD}">
      <dgm:prSet phldrT="[Metin]" custT="1"/>
      <dgm:spPr/>
      <dgm:t>
        <a:bodyPr/>
        <a:lstStyle/>
        <a:p>
          <a:r>
            <a:rPr lang="tr-TR" sz="2400" b="1" i="0" dirty="0" smtClean="0">
              <a:latin typeface="+mj-lt"/>
              <a:cs typeface="Times New Roman" pitchFamily="18" charset="0"/>
            </a:rPr>
            <a:t>10 sorudan 5 i</a:t>
          </a:r>
          <a:r>
            <a:rPr lang="tr-TR" sz="2400" b="0" i="0" dirty="0" smtClean="0">
              <a:latin typeface="+mj-lt"/>
              <a:cs typeface="Times New Roman" pitchFamily="18" charset="0"/>
            </a:rPr>
            <a:t>ni doğru cevaplayanlar geçer</a:t>
          </a:r>
          <a:r>
            <a:rPr lang="tr-TR" sz="2400" b="0" i="0" dirty="0">
              <a:latin typeface="+mj-lt"/>
              <a:cs typeface="Times New Roman" pitchFamily="18" charset="0"/>
            </a:rPr>
            <a:t>. </a:t>
          </a:r>
        </a:p>
      </dgm:t>
    </dgm:pt>
    <dgm:pt modelId="{403399A6-B64B-4BB8-86A4-223A06A8ADFC}" type="sibTrans" cxnId="{53C557CC-D7D5-4719-9C8E-D1D45BAB84B0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FE05B7F2-B00C-41BE-9139-3695CDA948C0}" type="parTrans" cxnId="{53C557CC-D7D5-4719-9C8E-D1D45BAB84B0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FAFFC093-4FB8-4306-820B-21478742767F}">
      <dgm:prSet phldrT="[Metin]" custT="1"/>
      <dgm:spPr/>
      <dgm:t>
        <a:bodyPr/>
        <a:lstStyle/>
        <a:p>
          <a:r>
            <a:rPr lang="tr-TR" sz="2400" b="0" i="0" dirty="0" smtClean="0">
              <a:latin typeface="+mj-lt"/>
              <a:cs typeface="Times New Roman" pitchFamily="18" charset="0"/>
            </a:rPr>
            <a:t>Sınavdan </a:t>
          </a:r>
          <a:r>
            <a:rPr lang="tr-TR" sz="2400" b="1" i="0" dirty="0">
              <a:latin typeface="+mj-lt"/>
              <a:cs typeface="Times New Roman" pitchFamily="18" charset="0"/>
            </a:rPr>
            <a:t>85</a:t>
          </a:r>
          <a:r>
            <a:rPr lang="tr-TR" sz="2400" b="0" i="0" dirty="0">
              <a:latin typeface="+mj-lt"/>
              <a:cs typeface="Times New Roman" pitchFamily="18" charset="0"/>
            </a:rPr>
            <a:t> ve üzeri </a:t>
          </a:r>
          <a:r>
            <a:rPr lang="tr-TR" sz="2400" b="0" i="0" dirty="0" smtClean="0">
              <a:latin typeface="+mj-lt"/>
              <a:cs typeface="Times New Roman" pitchFamily="18" charset="0"/>
            </a:rPr>
            <a:t>net yapanlar işe atanabilirler</a:t>
          </a:r>
          <a:r>
            <a:rPr lang="tr-TR" sz="2400" b="0" i="0" dirty="0">
              <a:latin typeface="+mj-lt"/>
              <a:cs typeface="Times New Roman" pitchFamily="18" charset="0"/>
            </a:rPr>
            <a:t>.</a:t>
          </a:r>
        </a:p>
      </dgm:t>
    </dgm:pt>
    <dgm:pt modelId="{2BF5E73E-DFEF-4E0D-ADBA-04CA01713BE0}" type="sibTrans" cxnId="{C727D543-B366-488E-86C9-94A0B7DE75F0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A05183EE-5BD5-4B81-A965-92A21D231F5F}" type="parTrans" cxnId="{C727D543-B366-488E-86C9-94A0B7DE75F0}">
      <dgm:prSet/>
      <dgm:spPr/>
      <dgm:t>
        <a:bodyPr/>
        <a:lstStyle/>
        <a:p>
          <a:endParaRPr lang="tr-TR" i="0">
            <a:latin typeface="+mj-lt"/>
          </a:endParaRPr>
        </a:p>
      </dgm:t>
    </dgm:pt>
    <dgm:pt modelId="{60D66887-CE33-45B6-9344-4AA424202E86}">
      <dgm:prSet phldrT="[Metin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2400" b="0" i="0" dirty="0" smtClean="0">
              <a:latin typeface="+mj-lt"/>
              <a:cs typeface="Times New Roman" pitchFamily="18" charset="0"/>
            </a:rPr>
            <a:t>Belirlenen kontenjan sayısı kadar aday, en yüksek puandan başlanarak işe alınır. </a:t>
          </a:r>
          <a:endParaRPr lang="tr-TR" sz="2400" b="0" i="0" dirty="0">
            <a:latin typeface="+mj-lt"/>
            <a:cs typeface="Times New Roman" pitchFamily="18" charset="0"/>
          </a:endParaRPr>
        </a:p>
      </dgm:t>
    </dgm:pt>
    <dgm:pt modelId="{5AC106F6-0115-49B8-81AE-1667B403DE91}" type="parTrans" cxnId="{20A07436-30B2-45A8-A15C-19011FD816FE}">
      <dgm:prSet/>
      <dgm:spPr/>
      <dgm:t>
        <a:bodyPr/>
        <a:lstStyle/>
        <a:p>
          <a:endParaRPr lang="tr-TR"/>
        </a:p>
      </dgm:t>
    </dgm:pt>
    <dgm:pt modelId="{1B54447F-150B-41CF-8F87-B25C96CCC258}" type="sibTrans" cxnId="{20A07436-30B2-45A8-A15C-19011FD816FE}">
      <dgm:prSet/>
      <dgm:spPr/>
      <dgm:t>
        <a:bodyPr/>
        <a:lstStyle/>
        <a:p>
          <a:endParaRPr lang="tr-TR"/>
        </a:p>
      </dgm:t>
    </dgm:pt>
    <dgm:pt modelId="{A7DC4CA9-5BBF-4B4D-A68B-5F51A7C7C387}" type="pres">
      <dgm:prSet presAssocID="{3F142745-C812-402D-8AAA-2315B42543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806A3E-866C-4399-9564-67B6E39E1641}" type="pres">
      <dgm:prSet presAssocID="{E3E1189A-44ED-41E1-A2C1-C2B192BC22F2}" presName="linNode" presStyleCnt="0"/>
      <dgm:spPr/>
      <dgm:t>
        <a:bodyPr/>
        <a:lstStyle/>
        <a:p>
          <a:endParaRPr lang="tr-TR"/>
        </a:p>
      </dgm:t>
    </dgm:pt>
    <dgm:pt modelId="{2BB144B3-D086-48C4-8449-A78B518E292F}" type="pres">
      <dgm:prSet presAssocID="{E3E1189A-44ED-41E1-A2C1-C2B192BC22F2}" presName="parentText" presStyleLbl="node1" presStyleIdx="0" presStyleCnt="2" custScaleX="24271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B77D4D-F140-4562-99B1-B3952FC6FAEF}" type="pres">
      <dgm:prSet presAssocID="{E3E1189A-44ED-41E1-A2C1-C2B192BC22F2}" presName="descendantText" presStyleLbl="alignAccFollowNode1" presStyleIdx="0" presStyleCnt="2" custScaleX="2938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4FE9AB-7D6C-4ADD-A86A-70E22D70969F}" type="pres">
      <dgm:prSet presAssocID="{5635D867-CA52-4A4F-A647-F7557164788E}" presName="sp" presStyleCnt="0"/>
      <dgm:spPr/>
      <dgm:t>
        <a:bodyPr/>
        <a:lstStyle/>
        <a:p>
          <a:endParaRPr lang="tr-TR"/>
        </a:p>
      </dgm:t>
    </dgm:pt>
    <dgm:pt modelId="{5CDF4AF8-6237-4D06-9B66-1D9B26A172E9}" type="pres">
      <dgm:prSet presAssocID="{EDD07DA0-66DA-4F27-994C-CA5C299BC508}" presName="linNode" presStyleCnt="0"/>
      <dgm:spPr/>
      <dgm:t>
        <a:bodyPr/>
        <a:lstStyle/>
        <a:p>
          <a:endParaRPr lang="tr-TR"/>
        </a:p>
      </dgm:t>
    </dgm:pt>
    <dgm:pt modelId="{7028743B-12C9-4750-8BB3-CC0C3EE1F166}" type="pres">
      <dgm:prSet presAssocID="{EDD07DA0-66DA-4F27-994C-CA5C299BC508}" presName="parentText" presStyleLbl="node1" presStyleIdx="1" presStyleCnt="2" custScaleX="17850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47996A-5B9F-4BDB-AB09-9BE3D2A1D770}" type="pres">
      <dgm:prSet presAssocID="{EDD07DA0-66DA-4F27-994C-CA5C299BC508}" presName="descendantText" presStyleLbl="alignAccFollowNode1" presStyleIdx="1" presStyleCnt="2" custScaleX="242865" custScaleY="145184" custLinFactNeighborX="49" custLinFactNeighborY="65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C2628D-5116-4FD8-8915-1496CFBBF80F}" srcId="{EDD07DA0-66DA-4F27-994C-CA5C299BC508}" destId="{72718B49-4BFB-42F4-9F76-6AA2D5B2DB53}" srcOrd="1" destOrd="0" parTransId="{84795B1E-FC56-4B7A-84A6-228E35CD66DA}" sibTransId="{87B4D944-8BAF-4C38-9716-62C3D51E7E0F}"/>
    <dgm:cxn modelId="{B3BB6DAD-4AD8-433B-8E47-2CA03F524213}" type="presOf" srcId="{DD219261-4392-45D7-8817-3E201F199A98}" destId="{A8B77D4D-F140-4562-99B1-B3952FC6FAEF}" srcOrd="0" destOrd="0" presId="urn:microsoft.com/office/officeart/2005/8/layout/vList5"/>
    <dgm:cxn modelId="{9BD8302E-9098-4FEE-9A18-E95E9AC6C098}" type="presOf" srcId="{E3E1189A-44ED-41E1-A2C1-C2B192BC22F2}" destId="{2BB144B3-D086-48C4-8449-A78B518E292F}" srcOrd="0" destOrd="0" presId="urn:microsoft.com/office/officeart/2005/8/layout/vList5"/>
    <dgm:cxn modelId="{51FD58CE-33F1-4A09-ACD1-EA7B48F42D7B}" srcId="{EDD07DA0-66DA-4F27-994C-CA5C299BC508}" destId="{F8C40F3D-F17E-478B-AEB4-F76A1B2B3390}" srcOrd="0" destOrd="0" parTransId="{B220B333-EF40-4C44-929B-303E02B2DAED}" sibTransId="{E6509C2C-D44A-424B-A557-34C27E397EAD}"/>
    <dgm:cxn modelId="{F012D960-E34D-4ADA-8785-76D7DD167301}" type="presOf" srcId="{FAFFC093-4FB8-4306-820B-21478742767F}" destId="{A8B77D4D-F140-4562-99B1-B3952FC6FAEF}" srcOrd="0" destOrd="2" presId="urn:microsoft.com/office/officeart/2005/8/layout/vList5"/>
    <dgm:cxn modelId="{5D76B223-C2D2-4158-93C7-46F396D1DA5F}" type="presOf" srcId="{72718B49-4BFB-42F4-9F76-6AA2D5B2DB53}" destId="{B747996A-5B9F-4BDB-AB09-9BE3D2A1D770}" srcOrd="0" destOrd="1" presId="urn:microsoft.com/office/officeart/2005/8/layout/vList5"/>
    <dgm:cxn modelId="{0F3F25A7-3996-4076-9444-B98D7A793715}" srcId="{EDD07DA0-66DA-4F27-994C-CA5C299BC508}" destId="{FC24B380-0B5B-483C-897A-B876D645EDF0}" srcOrd="4" destOrd="0" parTransId="{977CBB37-820A-4BFF-B9D5-E2836886F070}" sibTransId="{5AB98E48-B162-4E81-BD58-DC71AA1D43FF}"/>
    <dgm:cxn modelId="{C727D543-B366-488E-86C9-94A0B7DE75F0}" srcId="{E3E1189A-44ED-41E1-A2C1-C2B192BC22F2}" destId="{FAFFC093-4FB8-4306-820B-21478742767F}" srcOrd="2" destOrd="0" parTransId="{A05183EE-5BD5-4B81-A965-92A21D231F5F}" sibTransId="{2BF5E73E-DFEF-4E0D-ADBA-04CA01713BE0}"/>
    <dgm:cxn modelId="{3249E971-B770-44F1-B3DF-985A3C078760}" type="presOf" srcId="{60D66887-CE33-45B6-9344-4AA424202E86}" destId="{B747996A-5B9F-4BDB-AB09-9BE3D2A1D770}" srcOrd="0" destOrd="3" presId="urn:microsoft.com/office/officeart/2005/8/layout/vList5"/>
    <dgm:cxn modelId="{F396D4EA-4BD3-404E-8D35-F19E33024CD9}" type="presOf" srcId="{8254DDAB-F3EB-4074-84C9-883CCEC9C7AD}" destId="{A8B77D4D-F140-4562-99B1-B3952FC6FAEF}" srcOrd="0" destOrd="1" presId="urn:microsoft.com/office/officeart/2005/8/layout/vList5"/>
    <dgm:cxn modelId="{D2903847-B08A-45CD-8F99-3B436490B9E8}" srcId="{EDD07DA0-66DA-4F27-994C-CA5C299BC508}" destId="{7BBC155F-4C35-4065-A81F-6CE3DC2D19DC}" srcOrd="2" destOrd="0" parTransId="{87C0AE02-2B5C-42F4-AE5C-7FBF400A0484}" sibTransId="{1E2A334D-9449-4509-8ACE-18337B876E0B}"/>
    <dgm:cxn modelId="{8CA0A63A-B4A8-41D1-BBC0-817272DFD557}" srcId="{3F142745-C812-402D-8AAA-2315B425432D}" destId="{E3E1189A-44ED-41E1-A2C1-C2B192BC22F2}" srcOrd="0" destOrd="0" parTransId="{27A585C1-B9B8-4315-A3CC-56A4DCFC621B}" sibTransId="{5635D867-CA52-4A4F-A647-F7557164788E}"/>
    <dgm:cxn modelId="{4F8E2299-08CC-425A-8AA4-82116DE6CAB0}" srcId="{E3E1189A-44ED-41E1-A2C1-C2B192BC22F2}" destId="{DD219261-4392-45D7-8817-3E201F199A98}" srcOrd="0" destOrd="0" parTransId="{35CF7A3C-0250-4536-9D89-C9435EC9B1F2}" sibTransId="{CC9A2C3B-B996-4BEC-8552-72BEC5A64554}"/>
    <dgm:cxn modelId="{9BDE4378-E99A-46A5-9985-48FCD3DF1371}" type="presOf" srcId="{7BBC155F-4C35-4065-A81F-6CE3DC2D19DC}" destId="{B747996A-5B9F-4BDB-AB09-9BE3D2A1D770}" srcOrd="0" destOrd="2" presId="urn:microsoft.com/office/officeart/2005/8/layout/vList5"/>
    <dgm:cxn modelId="{7BBA952E-78E8-4B20-B85A-C284FE65FB12}" type="presOf" srcId="{EDD07DA0-66DA-4F27-994C-CA5C299BC508}" destId="{7028743B-12C9-4750-8BB3-CC0C3EE1F166}" srcOrd="0" destOrd="0" presId="urn:microsoft.com/office/officeart/2005/8/layout/vList5"/>
    <dgm:cxn modelId="{53C557CC-D7D5-4719-9C8E-D1D45BAB84B0}" srcId="{E3E1189A-44ED-41E1-A2C1-C2B192BC22F2}" destId="{8254DDAB-F3EB-4074-84C9-883CCEC9C7AD}" srcOrd="1" destOrd="0" parTransId="{FE05B7F2-B00C-41BE-9139-3695CDA948C0}" sibTransId="{403399A6-B64B-4BB8-86A4-223A06A8ADFC}"/>
    <dgm:cxn modelId="{F7D862DA-BE04-40B8-9B0C-E487AAB7FCAC}" srcId="{3F142745-C812-402D-8AAA-2315B425432D}" destId="{EDD07DA0-66DA-4F27-994C-CA5C299BC508}" srcOrd="1" destOrd="0" parTransId="{32CD9334-9B53-4B59-A3B6-27AAD6717E73}" sibTransId="{E4FE5FE8-6C8E-467D-A47E-3FF80C8E0CD5}"/>
    <dgm:cxn modelId="{89A2CA45-D958-484C-B604-E1FC1843B20B}" type="presOf" srcId="{F8C40F3D-F17E-478B-AEB4-F76A1B2B3390}" destId="{B747996A-5B9F-4BDB-AB09-9BE3D2A1D770}" srcOrd="0" destOrd="0" presId="urn:microsoft.com/office/officeart/2005/8/layout/vList5"/>
    <dgm:cxn modelId="{20A07436-30B2-45A8-A15C-19011FD816FE}" srcId="{EDD07DA0-66DA-4F27-994C-CA5C299BC508}" destId="{60D66887-CE33-45B6-9344-4AA424202E86}" srcOrd="3" destOrd="0" parTransId="{5AC106F6-0115-49B8-81AE-1667B403DE91}" sibTransId="{1B54447F-150B-41CF-8F87-B25C96CCC258}"/>
    <dgm:cxn modelId="{5B433CBD-5A7E-4F67-B517-0B48611B0F33}" type="presOf" srcId="{FC24B380-0B5B-483C-897A-B876D645EDF0}" destId="{B747996A-5B9F-4BDB-AB09-9BE3D2A1D770}" srcOrd="0" destOrd="4" presId="urn:microsoft.com/office/officeart/2005/8/layout/vList5"/>
    <dgm:cxn modelId="{D96E677D-38B4-4C1F-95F5-384038741B92}" type="presOf" srcId="{3F142745-C812-402D-8AAA-2315B425432D}" destId="{A7DC4CA9-5BBF-4B4D-A68B-5F51A7C7C387}" srcOrd="0" destOrd="0" presId="urn:microsoft.com/office/officeart/2005/8/layout/vList5"/>
    <dgm:cxn modelId="{0A4BF17E-90CA-4123-94AD-3359933E5F1E}" type="presParOf" srcId="{A7DC4CA9-5BBF-4B4D-A68B-5F51A7C7C387}" destId="{5D806A3E-866C-4399-9564-67B6E39E1641}" srcOrd="0" destOrd="0" presId="urn:microsoft.com/office/officeart/2005/8/layout/vList5"/>
    <dgm:cxn modelId="{97063925-4F67-46F3-A0F3-91B1BB566788}" type="presParOf" srcId="{5D806A3E-866C-4399-9564-67B6E39E1641}" destId="{2BB144B3-D086-48C4-8449-A78B518E292F}" srcOrd="0" destOrd="0" presId="urn:microsoft.com/office/officeart/2005/8/layout/vList5"/>
    <dgm:cxn modelId="{27F37140-7727-4DBC-80AD-E0C2EDC1EA7A}" type="presParOf" srcId="{5D806A3E-866C-4399-9564-67B6E39E1641}" destId="{A8B77D4D-F140-4562-99B1-B3952FC6FAEF}" srcOrd="1" destOrd="0" presId="urn:microsoft.com/office/officeart/2005/8/layout/vList5"/>
    <dgm:cxn modelId="{E657A465-2429-40BD-A1FF-13935A9DD20E}" type="presParOf" srcId="{A7DC4CA9-5BBF-4B4D-A68B-5F51A7C7C387}" destId="{204FE9AB-7D6C-4ADD-A86A-70E22D70969F}" srcOrd="1" destOrd="0" presId="urn:microsoft.com/office/officeart/2005/8/layout/vList5"/>
    <dgm:cxn modelId="{A7929739-5EF9-47E8-BB12-AB1B73E63725}" type="presParOf" srcId="{A7DC4CA9-5BBF-4B4D-A68B-5F51A7C7C387}" destId="{5CDF4AF8-6237-4D06-9B66-1D9B26A172E9}" srcOrd="2" destOrd="0" presId="urn:microsoft.com/office/officeart/2005/8/layout/vList5"/>
    <dgm:cxn modelId="{F22C1765-74B2-4486-91DF-7DA3E6F53336}" type="presParOf" srcId="{5CDF4AF8-6237-4D06-9B66-1D9B26A172E9}" destId="{7028743B-12C9-4750-8BB3-CC0C3EE1F166}" srcOrd="0" destOrd="0" presId="urn:microsoft.com/office/officeart/2005/8/layout/vList5"/>
    <dgm:cxn modelId="{681284B9-E948-44EF-B70C-CAA4AAFD18A4}" type="presParOf" srcId="{5CDF4AF8-6237-4D06-9B66-1D9B26A172E9}" destId="{B747996A-5B9F-4BDB-AB09-9BE3D2A1D7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BF67E-61F7-4EDC-90E6-2B21392A2F6E}">
      <dsp:nvSpPr>
        <dsp:cNvPr id="0" name=""/>
        <dsp:cNvSpPr/>
      </dsp:nvSpPr>
      <dsp:spPr>
        <a:xfrm>
          <a:off x="4091815" y="2238"/>
          <a:ext cx="886271" cy="57607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Başarı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19937" y="30360"/>
        <a:ext cx="830027" cy="519832"/>
      </dsp:txXfrm>
    </dsp:sp>
    <dsp:sp modelId="{2638F26B-CAFE-4E05-B0C2-A360B96128BB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3041974" y="39058"/>
              </a:moveTo>
              <a:arcTo wR="2593557" hR="2593557" stAng="16797376" swAng="697644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34CBC-EEEC-469A-9CE1-EDD1B3C0FCC4}">
      <dsp:nvSpPr>
        <dsp:cNvPr id="0" name=""/>
        <dsp:cNvSpPr/>
      </dsp:nvSpPr>
      <dsp:spPr>
        <a:xfrm>
          <a:off x="5493999" y="413956"/>
          <a:ext cx="886271" cy="57607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İlgi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522121" y="442078"/>
        <a:ext cx="830027" cy="519832"/>
      </dsp:txXfrm>
    </dsp:sp>
    <dsp:sp modelId="{4BC3E9A8-4886-4AF9-A573-A7A60F2DD539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4370560" y="704430"/>
              </a:moveTo>
              <a:arcTo wR="2593557" hR="2593557" stAng="18794893" swAng="890000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B885D-089C-4600-89EA-CDE63B874A2E}">
      <dsp:nvSpPr>
        <dsp:cNvPr id="0" name=""/>
        <dsp:cNvSpPr/>
      </dsp:nvSpPr>
      <dsp:spPr>
        <a:xfrm>
          <a:off x="6450999" y="1518393"/>
          <a:ext cx="886271" cy="57607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Tutum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79121" y="1546515"/>
        <a:ext cx="830027" cy="519832"/>
      </dsp:txXfrm>
    </dsp:sp>
    <dsp:sp modelId="{46E72D4B-32D0-4729-984C-63C948ABFB3B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5066734" y="1812569"/>
              </a:moveTo>
              <a:arcTo wR="2593557" hR="2593557" stAng="20548485" swAng="1147332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96D13-CED1-4E73-BCF2-4D6EB047C75D}">
      <dsp:nvSpPr>
        <dsp:cNvPr id="0" name=""/>
        <dsp:cNvSpPr/>
      </dsp:nvSpPr>
      <dsp:spPr>
        <a:xfrm>
          <a:off x="6373919" y="2643873"/>
          <a:ext cx="1456383" cy="1218125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Vücut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Sıcaklığı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33383" y="2703337"/>
        <a:ext cx="1337455" cy="1099197"/>
      </dsp:txXfrm>
    </dsp:sp>
    <dsp:sp modelId="{184AF0BC-F4B6-4435-9539-E3760F1E5ADF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5100385" y="3258659"/>
              </a:moveTo>
              <a:arcTo wR="2593557" hR="2593557" stAng="891548" swAng="1074107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53E58D-D716-4BAE-921A-FF804ACBFA08}">
      <dsp:nvSpPr>
        <dsp:cNvPr id="0" name=""/>
        <dsp:cNvSpPr/>
      </dsp:nvSpPr>
      <dsp:spPr>
        <a:xfrm>
          <a:off x="5889930" y="4294215"/>
          <a:ext cx="1210203" cy="576076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Boy uzunluğu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18052" y="4322337"/>
        <a:ext cx="1153959" cy="519832"/>
      </dsp:txXfrm>
    </dsp:sp>
    <dsp:sp modelId="{396D9029-921F-42D1-94DE-E1BEA7EF9D28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4256513" y="4583814"/>
              </a:moveTo>
              <a:arcTo wR="2593557" hR="2593557" stAng="3007177" swAng="770370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CF0EE-BEE2-48B6-8C42-809996FCD3B2}">
      <dsp:nvSpPr>
        <dsp:cNvPr id="0" name=""/>
        <dsp:cNvSpPr/>
      </dsp:nvSpPr>
      <dsp:spPr>
        <a:xfrm>
          <a:off x="4822505" y="5084297"/>
          <a:ext cx="886271" cy="57607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Ağırlık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50627" y="5112419"/>
        <a:ext cx="830027" cy="519832"/>
      </dsp:txXfrm>
    </dsp:sp>
    <dsp:sp modelId="{57E1350E-95A6-4F2B-AC89-298A8B591C73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2877658" y="5171508"/>
              </a:moveTo>
              <a:arcTo wR="2593557" hR="2593557" stAng="5022669" swAng="451709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B0951-83CB-4B62-9C47-572616D61F42}">
      <dsp:nvSpPr>
        <dsp:cNvPr id="0" name=""/>
        <dsp:cNvSpPr/>
      </dsp:nvSpPr>
      <dsp:spPr>
        <a:xfrm>
          <a:off x="3133155" y="5084297"/>
          <a:ext cx="1342213" cy="576076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Vücut Kitle İndeksi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61277" y="5112419"/>
        <a:ext cx="1285969" cy="519832"/>
      </dsp:txXfrm>
    </dsp:sp>
    <dsp:sp modelId="{EFB1128A-40E1-46E9-AA86-EDA768B7DB71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1217695" y="4792090"/>
              </a:moveTo>
              <a:arcTo wR="2593557" hR="2593557" stAng="7322324" swAng="473515"/>
            </a:path>
          </a:pathLst>
        </a:custGeom>
        <a:noFill/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81DB-F091-4234-93CD-A0A8BF0BD5B0}">
      <dsp:nvSpPr>
        <dsp:cNvPr id="0" name=""/>
        <dsp:cNvSpPr/>
      </dsp:nvSpPr>
      <dsp:spPr>
        <a:xfrm>
          <a:off x="2057337" y="4294215"/>
          <a:ext cx="1035067" cy="576076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Kaygı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085459" y="4322337"/>
        <a:ext cx="978823" cy="519832"/>
      </dsp:txXfrm>
    </dsp:sp>
    <dsp:sp modelId="{2E1D000D-5CB5-4021-88A1-5C20C40E70B8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412542" y="3997022"/>
              </a:moveTo>
              <a:arcTo wR="2593557" hR="2593557" stAng="8834344" swAng="1074107"/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C49C8-4ABD-4301-AC58-F6368C271D56}">
      <dsp:nvSpPr>
        <dsp:cNvPr id="0" name=""/>
        <dsp:cNvSpPr/>
      </dsp:nvSpPr>
      <dsp:spPr>
        <a:xfrm>
          <a:off x="1313697" y="2964898"/>
          <a:ext cx="1308189" cy="576076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Motivasyon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41819" y="2993020"/>
        <a:ext cx="1251945" cy="519832"/>
      </dsp:txXfrm>
    </dsp:sp>
    <dsp:sp modelId="{F227F3E0-F93F-4C03-B1C5-4C988F11E3D8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1007" y="2665836"/>
              </a:moveTo>
              <a:arcTo wR="2593557" hR="2593557" stAng="10704183" swAng="1147332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EA6FE-739B-416A-8782-8CA6F1DF9126}">
      <dsp:nvSpPr>
        <dsp:cNvPr id="0" name=""/>
        <dsp:cNvSpPr/>
      </dsp:nvSpPr>
      <dsp:spPr>
        <a:xfrm>
          <a:off x="1641962" y="1518393"/>
          <a:ext cx="1067611" cy="576076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Yetenek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70084" y="1546515"/>
        <a:ext cx="1011367" cy="519832"/>
      </dsp:txXfrm>
    </dsp:sp>
    <dsp:sp modelId="{3E7AB3ED-A612-4B55-BF2E-BBD7E2DEE3A1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392142" y="1222313"/>
              </a:moveTo>
              <a:arcTo wR="2593557" hR="2593557" stAng="12715107" swAng="890000"/>
            </a:path>
          </a:pathLst>
        </a:custGeom>
        <a:noFill/>
        <a:ln w="9525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EDEF17-1B4F-4F8D-B50D-B523F359A1A2}">
      <dsp:nvSpPr>
        <dsp:cNvPr id="0" name=""/>
        <dsp:cNvSpPr/>
      </dsp:nvSpPr>
      <dsp:spPr>
        <a:xfrm>
          <a:off x="2689632" y="413956"/>
          <a:ext cx="886271" cy="576076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Stres</a:t>
          </a:r>
          <a:endParaRPr lang="tr-TR" sz="18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17754" y="442078"/>
        <a:ext cx="830027" cy="519832"/>
      </dsp:txXfrm>
    </dsp:sp>
    <dsp:sp modelId="{E6FCEE44-13CB-4447-97D2-2906816FEF48}">
      <dsp:nvSpPr>
        <dsp:cNvPr id="0" name=""/>
        <dsp:cNvSpPr/>
      </dsp:nvSpPr>
      <dsp:spPr>
        <a:xfrm>
          <a:off x="1941393" y="290276"/>
          <a:ext cx="5187115" cy="5187115"/>
        </a:xfrm>
        <a:custGeom>
          <a:avLst/>
          <a:gdLst/>
          <a:ahLst/>
          <a:cxnLst/>
          <a:rect l="0" t="0" r="0" b="0"/>
          <a:pathLst>
            <a:path>
              <a:moveTo>
                <a:pt x="1639493" y="181856"/>
              </a:moveTo>
              <a:arcTo wR="2593557" hR="2593557" stAng="14904980" swAng="697644"/>
            </a:path>
          </a:pathLst>
        </a:custGeom>
        <a:noFill/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8E48-E784-413B-B8D5-AB9F2182C89C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78F1E-B275-4E00-8933-ED67B177C9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391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214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6214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45047F-4884-4DD2-86F2-1325395AD596}" type="slidenum">
              <a:rPr lang="tr-TR">
                <a:solidFill>
                  <a:prstClr val="black"/>
                </a:solidFill>
                <a:latin typeface="Lucida Sans Unicode" pitchFamily="34" charset="0"/>
              </a:rPr>
              <a:pPr eaLnBrk="1" hangingPunct="1"/>
              <a:t>6</a:t>
            </a:fld>
            <a:endParaRPr lang="tr-TR">
              <a:solidFill>
                <a:prstClr val="black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4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78F1E-B275-4E00-8933-ED67B177C97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2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16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816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254B3D-86EC-4254-99D2-5C4A888F409B}" type="slidenum">
              <a:rPr lang="tr-TR">
                <a:solidFill>
                  <a:srgbClr val="000000"/>
                </a:solidFill>
                <a:latin typeface="Lucida Sans Unicode" pitchFamily="34" charset="0"/>
              </a:rPr>
              <a:pPr eaLnBrk="1" hangingPunct="1"/>
              <a:t>40</a:t>
            </a:fld>
            <a:endParaRPr lang="tr-TR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7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2627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8262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B3B568-D3CD-41C5-B40A-D7DB30D9C254}" type="slidenum">
              <a:rPr lang="tr-TR">
                <a:solidFill>
                  <a:prstClr val="black"/>
                </a:solidFill>
                <a:latin typeface="Lucida Sans Unicode" pitchFamily="34" charset="0"/>
              </a:rPr>
              <a:pPr eaLnBrk="1" hangingPunct="1"/>
              <a:t>41</a:t>
            </a:fld>
            <a:endParaRPr lang="tr-TR">
              <a:solidFill>
                <a:prstClr val="black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68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3651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8365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488CD5-89AC-44C7-9FC4-947C0A5393FE}" type="slidenum">
              <a:rPr lang="tr-TR">
                <a:solidFill>
                  <a:prstClr val="black"/>
                </a:solidFill>
                <a:latin typeface="Lucida Sans Unicode" pitchFamily="34" charset="0"/>
              </a:rPr>
              <a:pPr eaLnBrk="1" hangingPunct="1"/>
              <a:t>42</a:t>
            </a:fld>
            <a:endParaRPr lang="tr-TR">
              <a:solidFill>
                <a:prstClr val="black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467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8467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974D7C-20DF-4625-AFCF-60957609748F}" type="slidenum">
              <a:rPr lang="tr-TR">
                <a:solidFill>
                  <a:srgbClr val="000000"/>
                </a:solidFill>
                <a:latin typeface="Lucida Sans Unicode" pitchFamily="34" charset="0"/>
              </a:rPr>
              <a:pPr eaLnBrk="1" hangingPunct="1"/>
              <a:t>45</a:t>
            </a:fld>
            <a:endParaRPr lang="tr-TR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7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56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8570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FFB27C-CB10-4BC4-96B0-7471AEF5A90D}" type="slidenum">
              <a:rPr lang="tr-TR">
                <a:solidFill>
                  <a:srgbClr val="000000"/>
                </a:solidFill>
                <a:latin typeface="Lucida Sans Unicode" pitchFamily="34" charset="0"/>
              </a:rPr>
              <a:pPr eaLnBrk="1" hangingPunct="1"/>
              <a:t>47</a:t>
            </a:fld>
            <a:endParaRPr lang="tr-TR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2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23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28672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40BBCD-70B3-415F-B5D2-48C898259BC9}" type="slidenum">
              <a:rPr lang="tr-TR">
                <a:solidFill>
                  <a:srgbClr val="000000"/>
                </a:solidFill>
                <a:latin typeface="Lucida Sans Unicode" pitchFamily="34" charset="0"/>
              </a:rPr>
              <a:pPr eaLnBrk="1" hangingPunct="1"/>
              <a:t>49</a:t>
            </a:fld>
            <a:endParaRPr lang="tr-TR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10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30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30" y="477740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5A87-573A-4158-BD69-C31383A57F91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3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6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88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4331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1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74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41A23D-0EA4-48F4-97CD-6F4927E6390F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E9E7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D54D65-F08D-4685-B340-1F6B9CC2D0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1695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2AF4-45C0-4106-93F6-47435E18D5D6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068DC-D269-40F8-BEC6-C61026E8D5E7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12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20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47C980-DD2F-4B45-A88F-6E3A8C2CADB3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A81A27-5C8E-4753-AEDC-6636BEDEB9FF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1C458B-9AA8-46CC-8BC1-B8CBD635A951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B413CD-216C-45B7-ABDD-6E0A8B13F0BC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7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417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36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416" y="144436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9647B-F1E0-4AD8-8DDB-21568706A06D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AEA874-CA3C-4203-877B-A00C19967EE3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31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1DA54A-2FE1-421E-9134-CC1260F26513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F18B1-96BB-4712-BD31-9AE7EC3AA510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25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33D8-2F24-42F4-B249-EEBCD32A5E58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E850-6D04-4237-AB01-FE83AB84C05B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58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82344E-BD47-456B-A8CD-614B528C8A9A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E8512-84B8-40E3-BBD5-F96D508EBA18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6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40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5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81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85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1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AB2C8DF-A581-4F38-8F8E-BD3D9EBA6A82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499A1A1-E335-4B58-A092-54531E8B1E74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47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CE4A-8CD9-4B3F-82A0-92E8A4DBE08F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E315-5F9A-4E5E-A766-84421DD82220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1312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713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F679-28D2-4B5B-9EB3-5397314E2E94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4569-EF6F-4BDB-BB1F-32B69F01A381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134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82CFDD-C827-45D8-A9ED-1979740C4046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A922F3-A1D7-44A9-9CB4-5A239FAEBA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683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3B7CE1-062C-471E-AAC2-113447825511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F5B08C-43B6-40E3-94D3-BC8C0DB5F2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1950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FB938B-EF3B-4C61-B233-6110CF61D4CF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946B0F7-ADD7-40CC-8349-7AF467401D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332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AA2F00-6032-42E9-9006-403093F27C7D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91899F-A303-4CFC-A567-45D868A025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7455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4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DC45373-D7F7-464E-9AEA-4D40C54313D0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70334F-686E-4816-9EE6-BADAEDB45E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7216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812247-86C9-4CD5-87A9-92D6E37E03CC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42CA2-AE84-4A5B-915D-E189BBFB7B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8677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11E290-1B21-4C71-8883-FDDB3A5BC154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74F512-AD04-429F-9B6F-BBCD084B40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1287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12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7147A9D-E900-49C7-817D-413DE49DE7D3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04FF89-F720-4D16-BF5E-584816680C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6984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1B4EFE-6FF0-46BC-AC86-E8E3E41C3B86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60F8B1-091A-437A-A963-D6F6CA5765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80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34300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9217E1-6D18-4C4B-8225-931E28437C9A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3A1C9F-EF51-4C31-864C-75911B59DF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8853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70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70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A3DE18-63BC-4814-A07D-6FFE32BC1E7C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0C3FBAF-8AD9-44DE-A096-71ECFE4C81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3168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6E48C2-6D0D-4776-A8E5-F5F288D49495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8E316B-DC04-4B69-AB2C-91171AED01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0362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AB3C97-8F7D-4102-9BC8-ECA5A13791C5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5D5E8C-9CA7-48B1-815E-911A208095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40149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CF2B425-9642-4369-BBD5-D7B0B923644B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8E9FFB-6826-4AD4-907D-30EB16E3B0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3668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36D9BC-267B-4A1A-B833-C8C9AA70A198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CCECF7-2EFE-4AF8-BDBD-0B491DD926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2138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234796-D353-40FD-9BBE-10C8B772D50A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2DB2CB-513D-4AA7-946E-807D8585C2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32827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18A1A2-E7C9-49F2-A79F-4B2CAE4E94FF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14EE25-4AF7-486D-855B-815A654D5E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2935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395C8B-D786-4E2C-A0B6-4FA9AA5E3E80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458BEE-9516-4FE8-AF16-E7E220D89B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05434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2B9A221-E8D9-44D5-A337-59740B2D919E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DD9B32-7687-4A5A-BE06-DDB041FDE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194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9175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C8F80C-E1B0-405F-9EEA-91762F3DB687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C7CD14-9AD7-4FFE-862F-C73877304D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332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8CFC17-5A11-48E7-BFDE-A826C069C2F2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8D1035-D9D2-4DD1-9385-0F24BA9A82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0348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96440C-E162-4456-AE26-7CE4E17E02BA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61B9D6-AEF2-4D30-BA09-D45BD08CBB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0934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B17C1E-1CB2-4D15-83E9-FA02014E524C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840ADD-89EC-4CDE-AF46-11F47F66DC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2461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87853B-3A86-48CB-8839-6FA4E1A31E3B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2ECBADE-B78E-41EC-AE37-0BB567BBA8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364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93E33F-7721-4380-9F91-69D9B0EFE536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0D4780-CB67-439B-87C8-9FF433C04A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7705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A799AD-7DCC-4A55-BD61-504700EBA262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D0B8D8-6131-4D5F-9B68-F333B1C113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2445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524D16A-F181-464D-BDCD-634071AFDF33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DE14FAE-40C1-40FC-8A18-9AAA3CC6717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9016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501556D-0E55-4306-B898-EB76B1370380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70B8095-1A60-4C55-9C4B-343458D0427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1640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BF51A2-22CA-4A7E-A9CD-1688D03558D0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89B58C-65F0-4B0C-8FE4-7ACC4F428A7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40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8495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CF9A4A-C9AB-468E-9008-6DC8D0A5D7AC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4C084A-AB2C-4AF1-80F7-143E127D29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8756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209B80-2E27-4171-AA1B-65083F7C03B4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D938E3-C7EB-4A37-8D47-EFF3E0F133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1133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BA0E6C-320D-428F-83A8-42DB5001B399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1E415E-8A9F-4878-A1E2-F7C9EA550D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4081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D1B3CF-A427-41EC-A562-DFB50EC268E2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4067704-1EA5-47FB-A327-EFBD50D5C1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3410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0839B6-CACC-462E-9AFC-72E8FE228772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C8CCE5-6E9A-4250-9F10-377BCFB0B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67904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FC1E8F-0FEC-475F-BA5F-346035889B16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42FE62-B2B1-4611-A91B-B3F75D4657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51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3CB06A-1FFD-4DAF-83EA-5FD388D32970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E2214E-28E2-4950-B523-4CFEC1A9CCE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1545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C53B230-BE8D-49FD-A414-2A3A3A721961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A39397-2680-4ED5-97F8-F96C2DEEA0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41330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8713E56-F971-483A-81FE-C258670827A7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E6ACA1-DFF3-4F9A-9105-A947C8B4B5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7791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EEACCC-69BA-48C7-932B-2377820254AE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E18204-8CA3-45E2-BBB8-64E48E8F17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61E9-67F7-48FD-93AD-BED6455D00AE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32063"/>
      </p:ext>
    </p:extLst>
  </p:cSld>
  <p:clrMapOvr>
    <a:masterClrMapping/>
  </p:clrMapOvr>
  <p:hf sldNum="0" hd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33473A-7BF8-46E7-BBB4-7693BBC58912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F045DE-A052-42AA-A9F4-853E0C80CE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9347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EE0B889-6FB9-4B12-8DC6-5D8918205C13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3ACB18-332A-4B0B-9A9D-CD9D858767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9840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2853B8-FCD7-4E52-8DB2-E7E41012F3A9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52E2AA1-5202-4924-914B-F610A8DE90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7511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57D58A-12B4-4D1C-9513-A28F4F53CD1C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FEA325-F52D-401F-A788-62A0B9F852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1551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A180392-5372-4FA3-98D7-DAB9E2B7C421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F5626E-1462-4940-AE1B-E191850A67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6449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18020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986369" y="210503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56841" y="210503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48800" y="6248400"/>
            <a:ext cx="2032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231F90-DBC2-48AF-833F-D501749A9325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26/10/2023</a:t>
            </a:fld>
            <a:endParaRPr lang="tr-T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63B27EF-B340-4DEB-8C52-910D56A77B9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6199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B40F-B619-4F0F-83E4-EA7A379327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173367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C852D-B2A4-4BDD-B693-A9A4EC6DA90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91262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16E2-9958-4ADC-B77D-BFC25CCF9CF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72858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2B5D-80A3-4C50-AC62-39CA239604C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0434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9" y="627431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31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3CA-DEB9-4337-9B47-4DE1EEAC5781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32295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1801D-EA8A-438F-82BF-EDB4D6B1F3C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28418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2D92-EE2C-4C9A-B655-695C7E8F5D8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1802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7A226-D93F-4B67-ABE7-DDA27704176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3039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E35C-DD89-422C-9247-27166F14FD2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834518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ED8B-21CE-4CE2-B6CE-B3FFB6B79DA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22588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1FBCB-DDD2-49A8-87D5-E0C2577299E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205588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0" y="1905000"/>
            <a:ext cx="9347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47A0-B2D8-4617-80AB-DE33BFECA5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027314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18020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986369" y="2105036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56841" y="2105036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48800" y="6248400"/>
            <a:ext cx="2032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AF43E2-300B-4AD6-9E8E-E24B7553BD30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26/10/2023</a:t>
            </a:fld>
            <a:endParaRPr lang="tr-T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D19B60E-F4C6-453C-AD3B-914715A9519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46081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8422-B76F-4490-9AAE-0869352BD95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503938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19EB-80AF-4F9E-A2D7-0A656C97223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9408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30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30" y="477740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3" y="432383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6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92173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057F-39E8-4CDB-AFEF-BCFE696D5CE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604440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84AE-18BB-420A-81D7-8308FF8541E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268559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DBF9-2768-43E2-8E92-E62DE702416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690625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F2BD-E069-4009-B119-764C4A7DEB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493346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C7DB0-C7E8-4AF6-87C9-ED384185AE9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2196789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7627-CACC-484D-96A3-55B5278F9B6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1689433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DC60-CB3B-4EE3-BD7C-80AF8DC9FEC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413895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F9EF-DD22-49FE-8AFB-084BAB9593C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05510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0" y="1905000"/>
            <a:ext cx="9347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FC77-621D-4797-9870-BC2CE2140B8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256254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540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18020" y="2103438"/>
            <a:ext cx="463549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986369" y="2105034"/>
            <a:ext cx="465667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756839" y="2105034"/>
            <a:ext cx="463551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0" y="1371600"/>
            <a:ext cx="8636000" cy="1752600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tr-TR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733800"/>
            <a:ext cx="8636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448800" y="6248400"/>
            <a:ext cx="2032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0622E-F0B6-4B52-B730-78946ABF222F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26/10/2023</a:t>
            </a:fld>
            <a:endParaRPr lang="tr-T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0" y="6248400"/>
            <a:ext cx="38608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46400" y="6248400"/>
            <a:ext cx="1625600" cy="457200"/>
          </a:xfrm>
        </p:spPr>
        <p:txBody>
          <a:bodyPr/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6017F8F9-C89C-4178-A4A3-947E3978C1C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9975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456256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F2EC-562D-4180-91D9-17D08250310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8371836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92C9-52B4-4D07-92AF-FCD35E52ECF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29169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5223-DA53-4380-B977-88889394C07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002926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E831-D475-4D60-BAB1-F7F93B57E75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534188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E8B4-521F-4201-8C63-56AC35CA1CF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782798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E0687-5E43-4EE9-9024-D3C5929F494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1971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24EB-F689-4DBE-9B20-3CDFBA0097E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145256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5366-AC79-4CDF-B0C2-DEEC9749EA6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89426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80C1B-2154-4D2D-ADDE-64C35EA7EF3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8099475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90500"/>
            <a:ext cx="23368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190500"/>
            <a:ext cx="68072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A256-C63E-4073-BA1A-B72FB5244C9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09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1232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0" y="1905000"/>
            <a:ext cx="93472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4CE84-C981-486D-9B9D-0C743B577C2F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75981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30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30" y="477740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5A87-573A-4158-BD69-C31383A57F91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3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6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59341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AAC9-5AA0-47D9-A05F-59F47E23866D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72781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823-6B1E-45B9-B756-076A68DFA199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0206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36B4-7D79-43AF-AA66-7F2BFC7CD61C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607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6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C30E-2679-475E-B884-077C40EC709F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7754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FB65-A09D-4985-8BC7-70C1E8C0B6B9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9586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A6A3-4C49-4FDB-847D-E9ACE67C4BF6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463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1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30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704-8A94-482F-A6AD-64DAC7522A18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5085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BD3D-FC8D-4A90-9CE7-039C72B9556C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54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AAC9-5AA0-47D9-A05F-59F47E23866D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975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71855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582181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85832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4021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72862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3381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61E9-67F7-48FD-93AD-BED6455D00AE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118109"/>
      </p:ext>
    </p:extLst>
  </p:cSld>
  <p:clrMapOvr>
    <a:masterClrMapping/>
  </p:clrMapOvr>
  <p:hf sldNum="0" hd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9" y="627431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31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73CA-DEB9-4337-9B47-4DE1EEAC5781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3096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48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2F8662F-C493-4ADB-92C5-CB6489E2D88A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7E9E7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E15DB0-7E6F-4BD2-BBE3-C90534EDDA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83316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4053-8C35-4F2D-BD9C-E1621E91C812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DE4CE-FAEB-4BD5-92B1-374FA0EFC434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221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0AC0C-3D27-4CBD-A29F-094158B71386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72512E-E12B-44A0-8BC3-3A1C60207D56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75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6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794471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3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C9A1B8-8EA5-4680-884D-B263D9AD634F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27C3BC-6340-42FB-9AD0-995BF555C233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8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40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341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98" y="1444341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8F283-AB96-47C8-8CAB-EE6B373FCEA8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853CE4-BADE-4CD5-B18E-4811D0FA3D9A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0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C3BFBB-1124-4F84-B9A0-3C55FED92716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11AD5B-ECC4-4FC5-8B6F-54C09031D060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9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118A-0AFA-4C98-8ED8-47D42E0A61A0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516A8-6D25-400F-8D78-0DE5ED4EE98F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378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54966B-1175-4F44-9C34-89C4E16D9284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9ABC3C-E067-4CF6-8687-90CAAF436281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7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85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2C87F9-8BC0-48F8-BC19-90F5E68FFCA1}" type="datetime1">
              <a:rPr lang="en-GB">
                <a:solidFill>
                  <a:prstClr val="white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FCE99F3-CCBF-4971-81E9-1C3E3D9DB0E1}" type="slidenum">
              <a:rPr lang="tr-T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42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3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2A50-D547-485B-B94C-1FD1CE195D35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CFB7-3D8E-4B99-A5E0-182D991AD5D2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3545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87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EC0E-918A-4519-B18B-48A60901A942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16CB-8A47-4FF6-92F9-0B7FD520912A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903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730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1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30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207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4467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950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366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19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14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7823-6B1E-45B9-B756-076A68DFA199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23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9033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303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9" y="627431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31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63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811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26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55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10363827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07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89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83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86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43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5106027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9"/>
            <a:ext cx="510540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8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43"/>
            <a:ext cx="10364451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7" y="3051038"/>
            <a:ext cx="5106027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17" y="3051038"/>
            <a:ext cx="510540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40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88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B36B4-7D79-43AF-AA66-7F2BFC7CD61C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467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5" y="609626"/>
            <a:ext cx="6200163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2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83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19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632878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9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7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72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25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84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22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2982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47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68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81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66" y="2943381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81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74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2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92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2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106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16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6" y="4781104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49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9"/>
            <a:ext cx="10364452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6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17" y="609627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27"/>
            <a:ext cx="7658724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7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6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C30E-2679-475E-B884-077C40EC709F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8221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30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30" y="477740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" y="432383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66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169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105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862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707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46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787785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9803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2959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551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1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30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248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5682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4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FB65-A09D-4985-8BC7-70C1E8C0B6B9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573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30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3244165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93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3534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66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2562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4994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552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9" y="627431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31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70E9-0DF2-4681-B9B8-9C474AF3077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8159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9002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8CB2E2-D8E4-4999-B501-EA22C1E9C29C}" type="datetimeFigureOut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26.10.2023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93" y="322785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58" y="295755"/>
            <a:ext cx="838199" cy="767687"/>
          </a:xfrm>
        </p:spPr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80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7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139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72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77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29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70" y="2603526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30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8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A6A3-4C49-4FDB-847D-E9ACE67C4BF6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24954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70" y="3179788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30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30" y="3179788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79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3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63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71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70" y="3129306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093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0" y="1693359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88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408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17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719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61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72" y="5029225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011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723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70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70" y="3179790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38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38" y="3179789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7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88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2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30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1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30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4704-8A94-482F-A6AD-64DAC7522A18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34817">
                    <a:lumMod val="50000"/>
                  </a:srgbClr>
                </a:solidFill>
              </a:rPr>
              <a:t>Semanur AKYÜZ</a:t>
            </a:r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568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70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70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82" y="4532870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5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89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93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3" y="6391864"/>
            <a:ext cx="3644283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682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7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57" y="6391864"/>
            <a:ext cx="990599" cy="304799"/>
          </a:xfrm>
        </p:spPr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220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72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22" y="6391864"/>
            <a:ext cx="992135" cy="304799"/>
          </a:xfrm>
        </p:spPr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487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9002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8CB2E2-D8E4-4999-B501-EA22C1E9C29C}" type="datetimeFigureOut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26.10.2023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93" y="3227858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58" y="295755"/>
            <a:ext cx="838199" cy="767687"/>
          </a:xfrm>
        </p:spPr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361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7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68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72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77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935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70" y="2603526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30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83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70" y="3179788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30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30" y="3179788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506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6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30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BD3D-FC8D-4A90-9CE7-039C72B9556C}" type="datetime1">
              <a:rPr lang="tr-TR" smtClean="0">
                <a:solidFill>
                  <a:srgbClr val="D34817">
                    <a:lumMod val="50000"/>
                  </a:srgbClr>
                </a:solidFill>
              </a:rPr>
              <a:pPr/>
              <a:t>26.10.2023</a:t>
            </a:fld>
            <a:endParaRPr lang="tr-TR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5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4" y="4983113"/>
            <a:ext cx="779767" cy="365125"/>
          </a:xfrm>
        </p:spPr>
        <p:txBody>
          <a:bodyPr/>
          <a:lstStyle/>
          <a:p>
            <a:fld id="{48E886AE-130C-4102-9D94-BD2B7A06AC8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703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71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70" y="3129306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988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0" y="1693359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88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B31166"/>
                </a:solidFill>
              </a:rPr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505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487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61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72" y="5029225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4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34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70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70" y="3179790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38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38" y="3179789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7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88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22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70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70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82" y="4532870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5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89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93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5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3" y="6391864"/>
            <a:ext cx="3644283" cy="304801"/>
          </a:xfrm>
        </p:spPr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17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7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57" y="6391864"/>
            <a:ext cx="990599" cy="304799"/>
          </a:xfrm>
        </p:spPr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320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72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22" y="6391864"/>
            <a:ext cx="992135" cy="304799"/>
          </a:xfrm>
        </p:spPr>
        <p:txBody>
          <a:bodyPr/>
          <a:lstStyle/>
          <a:p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D54-3472-45E7-9543-5E3024D2CC52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30" y="613583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3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3315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E6AD95-9080-4FB3-841D-57EFDD30881E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F86C390-325E-48EE-9480-AE0826106C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467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4339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8F98430-7873-44DB-8F72-C522D3AAD58A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8B5B7C5-BC1E-42F3-BE55-8B4853FC27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643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2767" y="642778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0867" y="642778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AD52C-BC96-490A-80B3-DEC569BC9C6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7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2767" y="642778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0867" y="642778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21CBF-2196-4F40-9AB2-1B1742EB289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4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190500"/>
            <a:ext cx="9347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0" y="19050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2767" y="642778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20867" y="6427788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4B2D5-FB71-4EB5-B87A-4C766703AB9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V="1">
            <a:off x="18288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Oval 8"/>
          <p:cNvSpPr>
            <a:spLocks noChangeArrowheads="1"/>
          </p:cNvSpPr>
          <p:nvPr/>
        </p:nvSpPr>
        <p:spPr bwMode="auto">
          <a:xfrm>
            <a:off x="203200" y="838200"/>
            <a:ext cx="3048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Oval 9"/>
          <p:cNvSpPr>
            <a:spLocks noChangeArrowheads="1"/>
          </p:cNvSpPr>
          <p:nvPr/>
        </p:nvSpPr>
        <p:spPr bwMode="auto">
          <a:xfrm>
            <a:off x="719667" y="838200"/>
            <a:ext cx="3048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3" name="Oval 10"/>
          <p:cNvSpPr>
            <a:spLocks noChangeArrowheads="1"/>
          </p:cNvSpPr>
          <p:nvPr/>
        </p:nvSpPr>
        <p:spPr bwMode="auto">
          <a:xfrm>
            <a:off x="1236133" y="838200"/>
            <a:ext cx="3048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tr-TR" altLang="tr-TR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8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B7ED-2FF2-4437-AA36-0FD98CFE9896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30" y="613583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0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85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D2A3E51-D286-4A57-9ABB-25751034DB71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2150307-344A-4807-A4E2-6A13A16D2E0B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B7ED-2FF2-4437-AA36-0FD98CFE9896}" type="datetimeFigureOut">
              <a:rPr lang="tr-TR" smtClean="0"/>
              <a:pPr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30" y="613583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A734FC-7C81-4B34-83D5-AA5635BFE14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61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43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9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3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EBE619-F6B1-4B2F-AC71-9F10B4730932}" type="datetimeFigureOut">
              <a:rPr lang="tr-TR" smtClean="0">
                <a:solidFill>
                  <a:prstClr val="black"/>
                </a:solidFill>
              </a:rPr>
              <a:pPr/>
              <a:t>26.10.2023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1" y="5883301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29" y="5883301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BDBE1C6-0A20-4E3C-8FED-5D0600A75356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9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2B21DD-33B6-411A-A0C9-AF7ADBF2B0DA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26.10.2023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30" y="613583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4070E9-0DF2-4681-B9B8-9C474AF30774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58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22" y="639186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 defTabSz="457200"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3" y="639186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8" y="295755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0FC43D54-3472-45E7-9543-5E3024D2CC52}" type="slidenum">
              <a:rPr lang="tr-TR" smtClean="0">
                <a:solidFill>
                  <a:prstClr val="white"/>
                </a:solidFill>
              </a:rPr>
              <a:pPr defTabSz="4572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22" y="6391864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D28CB2E2-D8E4-4999-B501-EA22C1E9C29C}" type="datetimeFigureOut">
              <a:rPr lang="tr-TR" smtClean="0">
                <a:solidFill>
                  <a:srgbClr val="B31166"/>
                </a:solidFill>
              </a:rPr>
              <a:pPr defTabSz="457200"/>
              <a:t>26.10.2023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3" y="639186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tr-T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58" y="295755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0FC43D54-3472-45E7-9543-5E3024D2CC52}" type="slidenum">
              <a:rPr lang="tr-TR" smtClean="0">
                <a:solidFill>
                  <a:prstClr val="white"/>
                </a:solidFill>
              </a:rPr>
              <a:pPr defTabSz="457200"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40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11 Serbest Form"/>
          <p:cNvSpPr>
            <a:spLocks/>
          </p:cNvSpPr>
          <p:nvPr/>
        </p:nvSpPr>
        <p:spPr bwMode="auto">
          <a:xfrm>
            <a:off x="-71965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81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65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D19CD5-D5DB-4F14-9AC3-09FBC837AC75}" type="datetime1">
              <a:rPr lang="en-GB">
                <a:solidFill>
                  <a:prstClr val="black"/>
                </a:solidFill>
              </a:rPr>
              <a:pPr>
                <a:defRPr/>
              </a:pPr>
              <a:t>26/10/2023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65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65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F74092C-2DB6-4123-9BE0-5F0FA076C066}" type="slidenum">
              <a:rPr lang="tr-T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2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921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03D35C1-007D-40C6-92A2-868CAD9A04F2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DA3BE0C-63AA-4F39-9B95-2989C8072C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5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126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A6C05D6-702F-4C95-9B31-4EA6323749D0}" type="datetime1">
              <a:rPr lang="en-GB"/>
              <a:pPr>
                <a:defRPr/>
              </a:pPr>
              <a:t>26/10/2023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3917D9A-1E3A-4367-8D9A-7596A7ABBC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7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arka pla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026734" y="878913"/>
            <a:ext cx="8116167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Ünite 2:</a:t>
            </a:r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endParaRPr lang="tr-TR" sz="32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Öğretİmde Ölçme ve Değerlendirme  İle </a:t>
            </a:r>
            <a:r>
              <a:rPr lang="tr-TR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İlgİlİ</a:t>
            </a:r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Temel Kavramlar </a:t>
            </a:r>
            <a:endParaRPr lang="tr-T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985336" y="43198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2351770" y="1848922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094922" y="3901109"/>
            <a:ext cx="431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  Prof. Dr. </a:t>
            </a:r>
            <a:r>
              <a:rPr lang="tr-TR" sz="2800" b="1" dirty="0" err="1" smtClean="0"/>
              <a:t>Mevlüt</a:t>
            </a:r>
            <a:r>
              <a:rPr lang="tr-TR" sz="2800" b="1" dirty="0" smtClean="0"/>
              <a:t> KAYA</a:t>
            </a:r>
            <a:endParaRPr lang="tr-TR" sz="28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845" y="2682442"/>
            <a:ext cx="4062300" cy="427683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098" y="2837793"/>
            <a:ext cx="3232430" cy="40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31557" y="739428"/>
            <a:ext cx="8915400" cy="5330296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Ölçme Kuralı</a:t>
            </a:r>
            <a:r>
              <a:rPr lang="tr-TR" dirty="0" smtClean="0"/>
              <a:t>:</a:t>
            </a:r>
            <a:r>
              <a:rPr lang="tr-T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işini yaparken niteliğin hangi miktarına ne değer (başarı ölçmede puan) verileceğini belirtir. 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kurallarına örnek verecek olursak;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soru 10 puan değerindedir.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Sınavların puanlanması için hazırlanan cevap anahtarı,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Sınava girmeyenlere 0 (sıfır) puan verileceğinin belirlenmesi,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 yanlışın bir doğruyu götürmesi gibi.</a:t>
            </a:r>
          </a:p>
        </p:txBody>
      </p:sp>
    </p:spTree>
    <p:extLst>
      <p:ext uri="{BB962C8B-B14F-4D97-AF65-F5344CB8AC3E}">
        <p14:creationId xmlns:p14="http://schemas.microsoft.com/office/powerpoint/2010/main" val="24276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0587" y="583705"/>
            <a:ext cx="10515600" cy="3397771"/>
          </a:xfrm>
        </p:spPr>
        <p:txBody>
          <a:bodyPr>
            <a:normAutofit lnSpcReduction="10000"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Ölçme;</a:t>
            </a:r>
            <a:r>
              <a:rPr lang="tr-TR" sz="2400" dirty="0" smtClean="0"/>
              <a:t> 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bireyin belirli bir özelliğe-niteliğe (değişkene) sahip olma derecesini sayısal olarak betimleme işine ölçme denir. </a:t>
            </a:r>
          </a:p>
          <a:p>
            <a:pPr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Yani «Ne kadar?» sorusunu cevaplamaktır. </a:t>
            </a:r>
          </a:p>
          <a:p>
            <a:pPr marL="0" indent="0">
              <a:buNone/>
            </a:pP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Kısaca </a:t>
            </a:r>
            <a:r>
              <a:rPr lang="tr-T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nitelikleri niceleştirme işlemidir.</a:t>
            </a:r>
          </a:p>
          <a:p>
            <a:pPr marL="0" indent="0">
              <a:buNone/>
            </a:pPr>
            <a:r>
              <a:rPr lang="tr-TR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bir varlığın belli bir özelliğini uygun ölçme aracı ile karşılaştırıp gözleyerek, gözlem sonuçlarının sayı ya da sembollerle ifade edilmesidir</a:t>
            </a:r>
            <a:r>
              <a:rPr lang="tr-TR" sz="2600" dirty="0" smtClean="0"/>
              <a:t>.</a:t>
            </a:r>
            <a:endParaRPr lang="tr-TR" sz="2600" dirty="0"/>
          </a:p>
        </p:txBody>
      </p:sp>
      <p:grpSp>
        <p:nvGrpSpPr>
          <p:cNvPr id="4" name="Grup 8"/>
          <p:cNvGrpSpPr>
            <a:grpSpLocks/>
          </p:cNvGrpSpPr>
          <p:nvPr/>
        </p:nvGrpSpPr>
        <p:grpSpPr bwMode="auto">
          <a:xfrm>
            <a:off x="2345122" y="4147670"/>
            <a:ext cx="5828507" cy="2563813"/>
            <a:chOff x="1341067" y="3501008"/>
            <a:chExt cx="5561711" cy="1944216"/>
          </a:xfrm>
        </p:grpSpPr>
        <p:sp>
          <p:nvSpPr>
            <p:cNvPr id="5" name="Oval 4"/>
            <p:cNvSpPr/>
            <p:nvPr/>
          </p:nvSpPr>
          <p:spPr>
            <a:xfrm>
              <a:off x="1341067" y="3501008"/>
              <a:ext cx="2078676" cy="1944216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Nitelikler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(Özellikler)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859397" y="3501008"/>
              <a:ext cx="2043381" cy="1944216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Sayılar ve Semboller</a:t>
              </a:r>
            </a:p>
          </p:txBody>
        </p:sp>
        <p:sp>
          <p:nvSpPr>
            <p:cNvPr id="7" name="Aşağı Bükülü Ok 6"/>
            <p:cNvSpPr/>
            <p:nvPr/>
          </p:nvSpPr>
          <p:spPr>
            <a:xfrm>
              <a:off x="3419743" y="4114373"/>
              <a:ext cx="1439654" cy="359689"/>
            </a:xfrm>
            <a:prstGeom prst="curvedDownArrow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Yuvarlatılmış Dikdörtgen 7"/>
            <p:cNvSpPr/>
            <p:nvPr/>
          </p:nvSpPr>
          <p:spPr>
            <a:xfrm>
              <a:off x="3492190" y="3501008"/>
              <a:ext cx="1185161" cy="61336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Eşleme Kuralı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7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16632" y="243110"/>
            <a:ext cx="8911687" cy="766540"/>
          </a:xfrm>
        </p:spPr>
        <p:txBody>
          <a:bodyPr>
            <a:normAutofit fontScale="90000"/>
          </a:bodyPr>
          <a:lstStyle/>
          <a:p>
            <a:pPr lvl="0" defTabSz="914400">
              <a:defRPr/>
            </a:pPr>
            <a:r>
              <a:rPr lang="tr-TR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Eğitimde Öğrencilerin Hangi Nitelikleri Ölçülebilir?</a:t>
            </a:r>
            <a:r>
              <a:rPr lang="tr-TR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tr-TR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tr-TR" dirty="0"/>
          </a:p>
        </p:txBody>
      </p:sp>
      <p:grpSp>
        <p:nvGrpSpPr>
          <p:cNvPr id="4" name="Grup 3"/>
          <p:cNvGrpSpPr>
            <a:grpSpLocks/>
          </p:cNvGrpSpPr>
          <p:nvPr/>
        </p:nvGrpSpPr>
        <p:grpSpPr bwMode="auto">
          <a:xfrm>
            <a:off x="1560513" y="1058863"/>
            <a:ext cx="9144000" cy="5662612"/>
            <a:chOff x="36512" y="1097706"/>
            <a:chExt cx="9144000" cy="5661248"/>
          </a:xfrm>
        </p:grpSpPr>
        <p:graphicFrame>
          <p:nvGraphicFramePr>
            <p:cNvPr id="5" name="7 Diyagram"/>
            <p:cNvGraphicFramePr/>
            <p:nvPr>
              <p:extLst>
                <p:ext uri="{D42A27DB-BD31-4B8C-83A1-F6EECF244321}">
                  <p14:modId xmlns:p14="http://schemas.microsoft.com/office/powerpoint/2010/main" val="2253290649"/>
                </p:ext>
              </p:extLst>
            </p:nvPr>
          </p:nvGraphicFramePr>
          <p:xfrm>
            <a:off x="36512" y="1097706"/>
            <a:ext cx="9144000" cy="5661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Picture 2" descr="F:\ölçme-sunumlar\resim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788" y="2393950"/>
              <a:ext cx="3541712" cy="26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2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3869" y="447039"/>
            <a:ext cx="10468131" cy="6472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Eğitimdeki Ölçmelerde Karşılaşılan Temel Güçlükler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4003" y="1229193"/>
            <a:ext cx="10262986" cy="65159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3200" dirty="0"/>
              <a:t> </a:t>
            </a:r>
            <a:r>
              <a:rPr lang="tr-TR" sz="3200" dirty="0" smtClean="0"/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Ölçülen Değişkenin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apısından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aynaklanan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üçlükler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Eğitimde ölçmeye konu olan değişkenler ve nitelikler (başarı, zeka, ilgi, tutum, kişilik özellikleri vb.) genelde soyuttur. Bundan dolayı bu nitelikleri ölçme işlemleri zorlaşmaktadır.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özellikler kişiden kişiye, durumdan duruma ve zamandan zamana farklılık gösterebilirler.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200" dirty="0"/>
              <a:t> </a:t>
            </a:r>
            <a:r>
              <a:rPr lang="tr-TR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02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3869" y="447039"/>
            <a:ext cx="10468131" cy="647269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/>
              <a:t>Eğitimdeki Ölçmelerde Karşılaşılan Temel Güçlükler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1444" y="1306169"/>
            <a:ext cx="11668837" cy="6710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   </a:t>
            </a:r>
            <a:r>
              <a:rPr lang="tr-TR" sz="2800" b="1" dirty="0" smtClean="0">
                <a:solidFill>
                  <a:srgbClr val="FF0000"/>
                </a:solidFill>
              </a:rPr>
              <a:t>2) Ölçme Örnekleminden Kaynaklanan Güçlükler</a:t>
            </a:r>
            <a:r>
              <a:rPr lang="tr-TR" sz="2800" dirty="0" smtClean="0"/>
              <a:t>: 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Örneklemin yetersiz veya hatalı olması birinci dereceden ölçme aracının geçerliliğini etkilemektedir. 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Örneğin; sınıfta öğrencilere kazandırılmak istenen ve çok zaman ayrılan davranışlarla ilgili sorular sormayıp, önemsiz ayrıntıların sınavda sorulması gibi. 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hatanın kaynakları;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Sınava dahil edilecek </a:t>
            </a:r>
            <a:r>
              <a:rPr lang="tr-T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davranışların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örneklenmesi hatası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Davranışları ölçme amacıyla yazılan veya seçilen </a:t>
            </a:r>
            <a:r>
              <a:rPr lang="tr-T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sorulardaki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örneklem hatası 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işleminin yapıldığı </a:t>
            </a:r>
            <a:r>
              <a:rPr lang="tr-TR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zamana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bağlı olarak ölçümlere karışan örneklem hataları </a:t>
            </a:r>
          </a:p>
        </p:txBody>
      </p:sp>
    </p:spTree>
    <p:extLst>
      <p:ext uri="{BB962C8B-B14F-4D97-AF65-F5344CB8AC3E}">
        <p14:creationId xmlns:p14="http://schemas.microsoft.com/office/powerpoint/2010/main" val="20390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9486" y="747418"/>
            <a:ext cx="8911687" cy="904918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İşleminin Aşamaları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63579" y="1777017"/>
            <a:ext cx="10090484" cy="3777622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Ölçülmek istenen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niteliklerinin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olduğunun tespit edilmesi</a:t>
            </a:r>
          </a:p>
          <a:p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Ölçülecek niteliklerin hangi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sayı ve sembollerle 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ifade edileceğine karar verilmesi </a:t>
            </a:r>
          </a:p>
          <a:p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Belirli kurallara göre niteliklerle nicelikleri </a:t>
            </a: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eşleştirme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işleminin yapılması 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cevaplarının puanlanması işlemi ölçme işlemidir.</a:t>
            </a:r>
            <a:endParaRPr 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3920" y="5216034"/>
            <a:ext cx="2065456" cy="15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92" y="420105"/>
            <a:ext cx="9662984" cy="59745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sp>
        <p:nvSpPr>
          <p:cNvPr id="4" name="Yuvarlatılmış Dikdörtgen 3"/>
          <p:cNvSpPr/>
          <p:nvPr/>
        </p:nvSpPr>
        <p:spPr>
          <a:xfrm>
            <a:off x="4495800" y="723900"/>
            <a:ext cx="4876800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2605" y="4"/>
            <a:ext cx="10041195" cy="884903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Ölçme Türleri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2604" y="809369"/>
            <a:ext cx="10879395" cy="6417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   1. Doğrudan Ölçme (Dolaysız </a:t>
            </a:r>
            <a:r>
              <a:rPr lang="tr-TR" sz="2800" b="1" dirty="0">
                <a:solidFill>
                  <a:srgbClr val="FF0000"/>
                </a:solidFill>
              </a:rPr>
              <a:t>-Temel Ölçme </a:t>
            </a:r>
            <a:r>
              <a:rPr lang="tr-TR" sz="2800" b="1" dirty="0" smtClean="0">
                <a:solidFill>
                  <a:srgbClr val="FF0000"/>
                </a:solidFill>
              </a:rPr>
              <a:t>)</a:t>
            </a:r>
            <a:r>
              <a:rPr lang="tr-TR" sz="2800" dirty="0" smtClean="0"/>
              <a:t>: </a:t>
            </a:r>
          </a:p>
          <a:p>
            <a:pPr marL="514350" indent="-514350">
              <a:buNone/>
            </a:pPr>
            <a:endPara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Ölçülen nitelik ile ölçmede kullanılan aracın niteliği aynı ise bu tür ölçmeler doğrudan yapılabilir.</a:t>
            </a:r>
          </a:p>
          <a:p>
            <a:pPr marL="514350" indent="-51435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Doğrudan ölçme ölçülen özellik ile ölçme aracı arasına başka bir değişken girmeden, aynı cinsten bir ölçme aracıyla ölçülmesidir.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Örneğin;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öğrencinin boyunu metre ile ölçmek, 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cismin ağırlığını kefeli terazi ile ölçmek gibi…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            </a:t>
            </a:r>
            <a:endPara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2605" y="4"/>
            <a:ext cx="10041195" cy="884903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Ölçme Türleri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13490" y="809369"/>
            <a:ext cx="10247586" cy="6417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         </a:t>
            </a:r>
            <a:r>
              <a:rPr lang="tr-TR" sz="2000" b="1" dirty="0" smtClean="0">
                <a:solidFill>
                  <a:srgbClr val="FF0000"/>
                </a:solidFill>
              </a:rPr>
              <a:t>   </a:t>
            </a:r>
            <a:r>
              <a:rPr lang="tr-TR" sz="2800" b="1" dirty="0" smtClean="0">
                <a:solidFill>
                  <a:srgbClr val="FF0000"/>
                </a:solidFill>
              </a:rPr>
              <a:t> 2. Dolaylı Ölçme</a:t>
            </a:r>
            <a:r>
              <a:rPr lang="tr-TR" sz="2800" dirty="0" smtClean="0"/>
              <a:t>: </a:t>
            </a:r>
          </a:p>
          <a:p>
            <a:pPr marL="0" indent="0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Ölçülen özellik ile ölçmede kullanılan aracın özelliği birbirinden farklı ise bu tür ölçmelere dolaylı ölçme denir.</a:t>
            </a:r>
          </a:p>
          <a:p>
            <a:pPr marL="0" indent="0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Dolaylı ölçmede, ölçülen değişkenin bir nevi göstergesi olabilecek başka değişkenden faydalanma durumu vardır.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Ölçülecek değişken ile ilişkisi olduğu bilinen  başka bir değişken gözlenerek elde edilen sonuç ölçülecek asıl değişkene atfedilir.</a:t>
            </a:r>
          </a:p>
          <a:p>
            <a:pPr marL="0" indent="0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Termometre 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 sıcaklık 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ölçülmesi gibi.</a:t>
            </a:r>
          </a:p>
          <a:p>
            <a:pPr marL="0" indent="0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Öğrencilerin zeka ve başarılarının zeka testleri ve başarı testleri ile ölçülmesi gibi.</a:t>
            </a:r>
          </a:p>
          <a:p>
            <a:pPr marL="0" indent="0"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Dolaylı ölçme, eğitimde en çok kullanılan ölçme türüdür.</a:t>
            </a:r>
            <a:endParaRPr lang="tr-T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2605" y="4"/>
            <a:ext cx="10041195" cy="884903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Ölçme Türleri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4264" y="809369"/>
            <a:ext cx="11527736" cy="64173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           </a:t>
            </a:r>
            <a:r>
              <a:rPr lang="tr-TR" sz="2800" b="1" dirty="0" smtClean="0">
                <a:solidFill>
                  <a:srgbClr val="C00000"/>
                </a:solidFill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Türetilmiş Ölçme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bağlantıdan faydalanarak elde edilen verilerden formüller yoluyla yeni ölçümler elde edilmesidir.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Birden çok ölçme sonucundan yararlanılarak türetilmiş ölçme yapılabilir.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Türetilmiş ölçme yapılmasında, önceden yapılmış olan doğrudan ya da  dolaylı ölçme sonuçları kullanılabilir.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Örneğin; 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 ölçümleri, hacim hesapları, nüfus yoğunluğu, hız 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örnekleri, vücut kitle indeksi, öğrencinin vize ve final puanlarından yararlanılarak yılsonu başarı puanının hesaplanması gibi ölçmeler türetilmiş 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ölçmeye örnek olarak verilebilir.</a:t>
            </a:r>
            <a:endPara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7305" y="529145"/>
            <a:ext cx="9955369" cy="1197736"/>
          </a:xfrm>
        </p:spPr>
        <p:txBody>
          <a:bodyPr/>
          <a:lstStyle/>
          <a:p>
            <a:pPr algn="ctr"/>
            <a:r>
              <a:rPr lang="tr-TR" dirty="0"/>
              <a:t>ÖLÇME ve DEĞERLENDİRME İLE </a:t>
            </a:r>
            <a:r>
              <a:rPr lang="tr-TR" dirty="0" smtClean="0"/>
              <a:t>İLGİLİ </a:t>
            </a:r>
            <a:br>
              <a:rPr lang="tr-TR" dirty="0" smtClean="0"/>
            </a:br>
            <a:r>
              <a:rPr lang="tr-TR" b="1" dirty="0" smtClean="0"/>
              <a:t>TEMEL KAVRAMLAR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45759" y="1857011"/>
            <a:ext cx="4546241" cy="44072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Nitelik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Nicelik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Değişken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Ölçme kuralı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Ölçme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Ölçüm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Ö</a:t>
            </a:r>
            <a:r>
              <a:rPr lang="tr-TR" sz="2400" b="1" dirty="0" smtClean="0"/>
              <a:t>lçüt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Ölçekler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Değerlendirme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485182" y="1857011"/>
            <a:ext cx="4546239" cy="5055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Temel Kavramlar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Eğitimdeki Ölçmelerde Karşılaşılan Güçlükler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Türleri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Sonuçlarının İfade Edilmesi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Birimlerde Bulunması İstenen Özellikler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Ölçmede Sıfır Noktası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Ölçmede Ölçekler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Değerlendirme Çeşitleri</a:t>
            </a:r>
          </a:p>
        </p:txBody>
      </p:sp>
      <p:sp>
        <p:nvSpPr>
          <p:cNvPr id="4" name="Sağ Ok 3"/>
          <p:cNvSpPr/>
          <p:nvPr/>
        </p:nvSpPr>
        <p:spPr>
          <a:xfrm>
            <a:off x="5894989" y="2002221"/>
            <a:ext cx="1136432" cy="220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2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25330" y="284897"/>
            <a:ext cx="6108623" cy="762238"/>
          </a:xfrm>
        </p:spPr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tr-TR" sz="2400" b="1" dirty="0">
                <a:solidFill>
                  <a:srgbClr val="FF0000"/>
                </a:solidFill>
                <a:ea typeface="+mn-ea"/>
                <a:cs typeface="+mn-cs"/>
              </a:rPr>
              <a:t>Doğrudan </a:t>
            </a:r>
            <a:r>
              <a:rPr lang="tr-TR" sz="2400" b="1" dirty="0" smtClean="0">
                <a:solidFill>
                  <a:srgbClr val="FF0000"/>
                </a:solidFill>
                <a:ea typeface="+mn-ea"/>
                <a:cs typeface="+mn-cs"/>
              </a:rPr>
              <a:t>Ölçme ve Dolaylı </a:t>
            </a:r>
            <a:r>
              <a:rPr lang="tr-TR" sz="2400" b="1" dirty="0">
                <a:solidFill>
                  <a:srgbClr val="FF0000"/>
                </a:solidFill>
                <a:ea typeface="+mn-ea"/>
                <a:cs typeface="+mn-cs"/>
              </a:rPr>
              <a:t>Ölçme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00" y="825910"/>
            <a:ext cx="4321277" cy="588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01" y="924697"/>
            <a:ext cx="2495819" cy="524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460995" y="6215085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Dolaylı Ölçme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4131" y="598176"/>
            <a:ext cx="10515600" cy="72096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Ölçme Sonuçlarının İfade Edilmesi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8721" y="1633928"/>
            <a:ext cx="9555891" cy="522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sz="3000" b="1" i="1" dirty="0" smtClean="0">
                <a:solidFill>
                  <a:srgbClr val="FF0000"/>
                </a:solidFill>
              </a:rPr>
              <a:t>Ölçmede Birim</a:t>
            </a:r>
            <a:r>
              <a:rPr lang="tr-TR" dirty="0" smtClean="0"/>
              <a:t>: 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Ölçmeye konu olan bir bütünün miktarını belirlerken bütünü daha küçük bir kısmının katları cinsinden ifade ederiz.</a:t>
            </a:r>
          </a:p>
          <a:p>
            <a:pPr marL="0" indent="0">
              <a:buNone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İşte bir bütünün, daha küçük kısmına ait ölçüme «birim» denir.</a:t>
            </a:r>
          </a:p>
          <a:p>
            <a:pPr marL="0" indent="0">
              <a:buNone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sonuçlarının metre, cm, kg, ton ve puan gibi bazı birimlerle ifade edilmesi ölçme işleminin yapılmasını kolaylaştırır.</a:t>
            </a:r>
          </a:p>
          <a:p>
            <a:pPr marL="0" indent="0">
              <a:buNone/>
            </a:pPr>
            <a:r>
              <a:rPr lang="tr-TR" sz="3000" dirty="0"/>
              <a:t> </a:t>
            </a:r>
            <a:r>
              <a:rPr lang="tr-TR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4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26137" y="157018"/>
            <a:ext cx="5445457" cy="83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prstClr val="white"/>
                </a:solidFill>
              </a:rPr>
              <a:t>BİRİM</a:t>
            </a:r>
            <a:endParaRPr lang="tr-TR" sz="4400" dirty="0">
              <a:solidFill>
                <a:prstClr val="white"/>
              </a:solidFill>
            </a:endParaRP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3630322" y="1070331"/>
            <a:ext cx="982639" cy="1037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7055527" y="1020920"/>
            <a:ext cx="873456" cy="102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/>
          <p:cNvSpPr/>
          <p:nvPr/>
        </p:nvSpPr>
        <p:spPr>
          <a:xfrm>
            <a:off x="1356394" y="2206342"/>
            <a:ext cx="3739487" cy="5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DOĞAL BİRİM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6365841" y="2238768"/>
            <a:ext cx="3875963" cy="5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TANIMLANMIŞ BİRİM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955359" y="2874712"/>
            <a:ext cx="4680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değişkenin hangi miktarına veya hangi miktardaki niteliğine    1 birim denileceği bilim adamları tarafından tanımlanmamış birimlere denir.</a:t>
            </a: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1247195" y="5353667"/>
            <a:ext cx="218364" cy="177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467814" y="4938168"/>
            <a:ext cx="4168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Sınıftaki öğrenci sayısının belirlenmesinde her bir öğrencinin 1 birim olması gibi.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365858" y="2964352"/>
            <a:ext cx="5206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 değişkenin ne kadarlık miktarına 1 birim denileceği bilim adamları ve uzmanlar tarafından tanımlanmış birimlerdir.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ağ Ok 18"/>
          <p:cNvSpPr/>
          <p:nvPr/>
        </p:nvSpPr>
        <p:spPr>
          <a:xfrm>
            <a:off x="6876007" y="5041856"/>
            <a:ext cx="219520" cy="186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7267976" y="4938168"/>
            <a:ext cx="3899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saatin 60 dakika olması gibi.</a:t>
            </a:r>
            <a:endParaRPr lang="tr-T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364777" y="1693902"/>
            <a:ext cx="1058659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1. </a:t>
            </a:r>
            <a:r>
              <a:rPr lang="tr-TR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Birimlerin </a:t>
            </a:r>
            <a:r>
              <a:rPr lang="tr-TR" sz="2400" b="1" u="sng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Eşitliği</a:t>
            </a:r>
            <a:r>
              <a:rPr lang="tr-TR" sz="24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sz="200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     Bir ölçme aracında, ölçülen değişken açısından  </a:t>
            </a:r>
            <a:r>
              <a:rPr lang="tr-TR" sz="24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her </a:t>
            </a:r>
            <a:r>
              <a:rPr lang="tr-T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‘1 birim‘ </a:t>
            </a:r>
            <a:r>
              <a:rPr lang="tr-TR" sz="24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denilen miktarın aynı niteliği ifade etmesidir.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Örneğin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uzunluk ölçmede metre, birimlerin eşitliğini sağlamaktadır. </a:t>
            </a:r>
            <a:endParaRPr lang="tr-TR" sz="2400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Çünkü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her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‘1 </a:t>
            </a:r>
            <a:r>
              <a:rPr lang="tr-T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metre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‘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dediğimiz zaman aynı miktarda bir uzunluk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anlaşılır.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Örneğin 5 metre kumaş dendiğinde herkes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aynı uzunluğu anlar. </a:t>
            </a:r>
            <a:endParaRPr lang="tr-TR" sz="2400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Ancak, uzunluğu 5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kulaç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kumaş dendiğinde 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herkes aynı uzunluğu </a:t>
            </a: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anlamaz. Çünkü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, her insanın bir kulaç dediği uzunluk aynı olmaz. </a:t>
            </a:r>
            <a:endParaRPr lang="tr-TR" sz="2400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843807" y="800951"/>
            <a:ext cx="7839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Birimlerde Olması Gereken Özellikler </a:t>
            </a:r>
            <a:endParaRPr lang="tr-TR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47529" y="692723"/>
            <a:ext cx="93051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Birimlerin </a:t>
            </a:r>
            <a:r>
              <a:rPr lang="tr-TR" sz="2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Genelliği</a:t>
            </a:r>
          </a:p>
          <a:p>
            <a:pPr>
              <a:spcAft>
                <a:spcPts val="600"/>
              </a:spcAft>
            </a:pPr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tr-T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tr-TR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</a:t>
            </a: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birim ne kadar çok kişi tarafından biliniyorsa, genelliği o kadar yüksektir. </a:t>
            </a:r>
            <a:endParaRPr lang="tr-TR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1325" algn="just"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Birimlerin </a:t>
            </a: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genelliği; birimin bir çok kişi tarafından </a:t>
            </a:r>
            <a:r>
              <a:rPr lang="tr-TR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aynı şekilde bilinmesi </a:t>
            </a: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demektir. </a:t>
            </a:r>
            <a:endParaRPr lang="tr-TR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41325" algn="just"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</a:t>
            </a:r>
            <a:r>
              <a:rPr lang="tr-TR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birimin genelliğinin yüksek olması için çokça kullanımının yanında, herkesçe aynı anlamda kullanımı da söz konusudur. </a:t>
            </a: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32336"/>
              </p:ext>
            </p:extLst>
          </p:nvPr>
        </p:nvGraphicFramePr>
        <p:xfrm>
          <a:off x="1847529" y="4024799"/>
          <a:ext cx="7704855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Nitelik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Birim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Farklı bir ölçekteki</a:t>
                      </a:r>
                      <a:r>
                        <a:rPr lang="tr-TR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değeri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Uzunluk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İnç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2.54 cm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Hacim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Galon</a:t>
                      </a:r>
                      <a:r>
                        <a:rPr lang="tr-TR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3.758 litre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Sıcaklık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Selsiyus</a:t>
                      </a:r>
                      <a:r>
                        <a:rPr lang="tr-TR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 fahrenhayt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Kütle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Kilogram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2.22 Pound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Kütle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Pound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0.453 kilogram </a:t>
                      </a:r>
                      <a:endParaRPr lang="tr-TR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D27A28E-0852-4816-91E7-17EED768D2FB}"/>
              </a:ext>
            </a:extLst>
          </p:cNvPr>
          <p:cNvSpPr txBox="1"/>
          <p:nvPr/>
        </p:nvSpPr>
        <p:spPr>
          <a:xfrm>
            <a:off x="1919536" y="426422"/>
            <a:ext cx="813690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Birimlerin </a:t>
            </a:r>
            <a:r>
              <a:rPr lang="tr-TR" sz="2400" b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Kullanış</a:t>
            </a:r>
            <a:r>
              <a:rPr lang="tr-TR" sz="2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Amacına Uygunluğu </a:t>
            </a:r>
          </a:p>
          <a:p>
            <a:pPr algn="just"/>
            <a:endParaRPr lang="tr-TR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r-TR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Kullanışlılık, b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ir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birimin kullanış amacına uygun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olmasıdır.</a:t>
            </a:r>
          </a:p>
          <a:p>
            <a:pPr indent="361950"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Birimin kullanışlı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olup olmamasıyla ilgilidir. Yani bir kişinin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ağırlığını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ifade etmek için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kütle-ağırlık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birimi olarak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‘ton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’ un alınması uygun olmaz.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Genelde 1 yaşındaki bir bebeğin boyunu ölçerken sonucu ‘cm’  ifade ederiz, ama 30 yaşında birinin boyunu ifade ederken, 1.70 m olarak ifade ederiz. </a:t>
            </a:r>
            <a:endParaRPr lang="tr-TR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361950"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insanın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ağırlığını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ifade ederken örneğin, 110 kilo deriz, 0.11 ton demeyiz. </a:t>
            </a:r>
          </a:p>
          <a:p>
            <a:pPr algn="just"/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r-TR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tr-TR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endParaRPr lang="tr-TR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6400" y="722175"/>
            <a:ext cx="10515600" cy="6023405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Ölçüm</a:t>
            </a:r>
            <a:r>
              <a:rPr lang="tr-TR" sz="2800" dirty="0" smtClean="0"/>
              <a:t>: 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işlemi sonucunda elde edilen sayı veya semboldür.</a:t>
            </a:r>
          </a:p>
          <a:p>
            <a:pPr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Test ve sınavlar  (ölçme) sonucu elde edilen puanlar ölçümdür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Örneğin öğrencilerin testten aldıkları puanlar.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b="1" dirty="0" smtClean="0">
                <a:solidFill>
                  <a:srgbClr val="FF0000"/>
                </a:solidFill>
              </a:rPr>
              <a:t>Ölçüt (Kıstas-Kriter)</a:t>
            </a:r>
            <a:r>
              <a:rPr lang="tr-TR" sz="2800" dirty="0" smtClean="0"/>
              <a:t>: 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sonuçlarını karşılaştırarak değerlendirmeyi neye göre yapacağımızı belirten kriterlerdir. 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başka deyişle ölçüt, ölçümler hakkında bir karar verilirken kullanılan kriterlerdir. 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Yani, değerlendirme yaparken ölçümlerin karşılaştırılacağı kriter ya da kriterlerdir.</a:t>
            </a:r>
          </a:p>
        </p:txBody>
      </p:sp>
    </p:spTree>
    <p:extLst>
      <p:ext uri="{BB962C8B-B14F-4D97-AF65-F5344CB8AC3E}">
        <p14:creationId xmlns:p14="http://schemas.microsoft.com/office/powerpoint/2010/main" val="24680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6" y="169445"/>
            <a:ext cx="9416715" cy="6575843"/>
          </a:xfrm>
        </p:spPr>
      </p:pic>
    </p:spTree>
    <p:extLst>
      <p:ext uri="{BB962C8B-B14F-4D97-AF65-F5344CB8AC3E}">
        <p14:creationId xmlns:p14="http://schemas.microsoft.com/office/powerpoint/2010/main" val="42299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53" y="1122947"/>
            <a:ext cx="9546268" cy="5369777"/>
          </a:xfrm>
        </p:spPr>
      </p:pic>
      <p:sp>
        <p:nvSpPr>
          <p:cNvPr id="5" name="Sağ Ok 4"/>
          <p:cNvSpPr/>
          <p:nvPr/>
        </p:nvSpPr>
        <p:spPr>
          <a:xfrm>
            <a:off x="8406063" y="6015790"/>
            <a:ext cx="2454442" cy="288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871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D27A28E-0852-4816-91E7-17EED768D2FB}"/>
              </a:ext>
            </a:extLst>
          </p:cNvPr>
          <p:cNvSpPr txBox="1"/>
          <p:nvPr/>
        </p:nvSpPr>
        <p:spPr>
          <a:xfrm>
            <a:off x="1598694" y="394327"/>
            <a:ext cx="813690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r-TR" sz="2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tr-TR" sz="2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Ölçmede </a:t>
            </a:r>
            <a:r>
              <a:rPr lang="tr-TR" sz="2400" b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Sıfır Noktası </a:t>
            </a:r>
          </a:p>
          <a:p>
            <a:pPr algn="just"/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Ölçmede 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sıfırın farklı anlamları vardır. </a:t>
            </a:r>
            <a:endParaRPr lang="tr-TR" sz="2800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tr-TR" sz="2800" b="1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tr-TR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Sıfır </a:t>
            </a:r>
            <a:r>
              <a:rPr lang="tr-TR" sz="28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noktası ölçme işinde veya ölçekleme tekniklerinde, bir başlangıç noktasıdır. </a:t>
            </a:r>
            <a:endParaRPr lang="tr-TR" sz="2800" b="1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endParaRPr lang="tr-TR" sz="2800" b="1" dirty="0" smtClean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r>
              <a:rPr lang="tr-TR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Eğitimdeki </a:t>
            </a:r>
            <a:r>
              <a:rPr lang="tr-TR" sz="28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ölçmelerde neye sıfır deneceği genelde uzman kişilerce 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belirlenmektedir. </a:t>
            </a:r>
          </a:p>
          <a:p>
            <a:endParaRPr lang="tr-TR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r-TR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tr-TR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</a:p>
          <a:p>
            <a:endParaRPr lang="tr-TR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r-TR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979" y="4763000"/>
            <a:ext cx="6319337" cy="209499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606" y="1684421"/>
            <a:ext cx="2466975" cy="45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28" y="2343955"/>
            <a:ext cx="4997001" cy="409548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1540" y="734096"/>
            <a:ext cx="9955369" cy="1197736"/>
          </a:xfrm>
        </p:spPr>
        <p:txBody>
          <a:bodyPr/>
          <a:lstStyle/>
          <a:p>
            <a:pPr algn="ctr"/>
            <a:r>
              <a:rPr lang="tr-TR" dirty="0"/>
              <a:t>ÖLÇME ve DEĞERLENDİRME İLE </a:t>
            </a:r>
            <a:r>
              <a:rPr lang="tr-TR" dirty="0" smtClean="0"/>
              <a:t>İLGİLİ </a:t>
            </a:r>
            <a:br>
              <a:rPr lang="tr-TR" dirty="0" smtClean="0"/>
            </a:br>
            <a:r>
              <a:rPr lang="tr-TR" b="1" dirty="0" smtClean="0"/>
              <a:t>TEMEL KAVRAMLAR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45761" y="2343955"/>
            <a:ext cx="4546241" cy="44072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Nitelik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Nicelik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Değişken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Ölçme kuralı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Ölçme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Ölçüm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Ö</a:t>
            </a:r>
            <a:r>
              <a:rPr lang="tr-TR" sz="2400" b="1" dirty="0" smtClean="0"/>
              <a:t>lçüt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/>
              <a:t>Ölçekler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400" b="1" dirty="0" smtClean="0"/>
              <a:t>Değerlendirme</a:t>
            </a:r>
          </a:p>
        </p:txBody>
      </p:sp>
    </p:spTree>
    <p:extLst>
      <p:ext uri="{BB962C8B-B14F-4D97-AF65-F5344CB8AC3E}">
        <p14:creationId xmlns:p14="http://schemas.microsoft.com/office/powerpoint/2010/main" val="15068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690340"/>
          </a:xfrm>
        </p:spPr>
        <p:txBody>
          <a:bodyPr>
            <a:normAutofit/>
          </a:bodyPr>
          <a:lstStyle/>
          <a:p>
            <a:r>
              <a:rPr lang="tr-TR" b="1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Ölçmede Sıfır Noktası</a:t>
            </a:r>
            <a:endParaRPr lang="tr-TR" dirty="0"/>
          </a:p>
        </p:txBody>
      </p:sp>
      <p:graphicFrame>
        <p:nvGraphicFramePr>
          <p:cNvPr id="4" name="6 Diyagram"/>
          <p:cNvGraphicFramePr/>
          <p:nvPr>
            <p:extLst>
              <p:ext uri="{D42A27DB-BD31-4B8C-83A1-F6EECF244321}">
                <p14:modId xmlns:p14="http://schemas.microsoft.com/office/powerpoint/2010/main" val="2584352566"/>
              </p:ext>
            </p:extLst>
          </p:nvPr>
        </p:nvGraphicFramePr>
        <p:xfrm>
          <a:off x="1762921" y="1428750"/>
          <a:ext cx="9876647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998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700817" y="743289"/>
            <a:ext cx="87756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Tx/>
              <a:buAutoNum type="arabicPeriod"/>
            </a:pPr>
            <a:r>
              <a:rPr lang="tr-TR" sz="2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Doğal </a:t>
            </a:r>
            <a:r>
              <a:rPr lang="tr-TR" sz="2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(Mutlak</a:t>
            </a:r>
            <a:r>
              <a:rPr lang="tr-TR" sz="2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tr-TR" sz="2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Gerçek) </a:t>
            </a:r>
            <a:r>
              <a:rPr lang="tr-TR" sz="2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Sıfır</a:t>
            </a:r>
          </a:p>
          <a:p>
            <a:pPr lvl="1"/>
            <a:r>
              <a:rPr lang="tr-TR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r-TR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Bir değişkenin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(miktar olarak) 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gerçek anlamda yokluğunu ifade eden sıfırdır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/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«Sınıfta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boyu 2 m’nin üzerinde olan öğrencilerin sayısı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sıfırdır»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dediğimizde, bu sınıfta boyu 2 m’nin üzerinde tek bir öğrencinin bile olmadığı anlaşılır. </a:t>
            </a:r>
            <a:endParaRPr lang="tr-TR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tr-TR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Sıfır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dediğimiz zaman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ilgilendiğimiz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özelliğe belli bir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nesnenin hiç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sahip olmadığı anlaşılmalıdır. </a:t>
            </a:r>
          </a:p>
          <a:p>
            <a:pPr lvl="1" algn="just"/>
            <a:endParaRPr lang="tr-TR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endParaRPr lang="tr-TR" sz="28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8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304145" y="188642"/>
            <a:ext cx="1049311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tr-TR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r>
              <a:rPr lang="tr-TR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Tanımlanmış </a:t>
            </a:r>
            <a:r>
              <a:rPr lang="tr-TR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(Bağıl</a:t>
            </a:r>
            <a:r>
              <a:rPr lang="tr-TR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Keyfi, </a:t>
            </a:r>
            <a:r>
              <a:rPr lang="tr-TR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İzafi, İtibari) </a:t>
            </a:r>
            <a:r>
              <a:rPr lang="tr-TR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Sıfır</a:t>
            </a:r>
          </a:p>
          <a:p>
            <a:pPr lvl="1" algn="just"/>
            <a:r>
              <a:rPr lang="tr-TR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     Eğitimdeki ölçmelerde genellikle, değişkenin hangi miktarına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ya da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hangi durumlarına sıfır değerinin atanacağı (uzman kişilerce) tanımlanmıştır.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Tanımlanmış sıfır, eğitimde en çok kullanılan sıfırdır.</a:t>
            </a:r>
          </a:p>
          <a:p>
            <a:pPr lvl="1"/>
            <a:endParaRPr lang="tr-TR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Örneğin,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deniz seviyesinde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yüksekliğin 0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olarak kabul edilmesi ve  boş kağıt veren bir öğrenciye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puan verilmesi tanımlanmış sıfıra örnek olur. </a:t>
            </a:r>
            <a:endParaRPr lang="tr-TR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tr-TR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durumlardaki sıfır gerçek anlamda bir yokluğu ifade etmemektedir. </a:t>
            </a:r>
            <a:endParaRPr lang="tr-TR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Bir dersin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testinden sıfır alan bir öğrencinin </a:t>
            </a:r>
            <a:r>
              <a:rPr lang="tr-TR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dersle ilgili </a:t>
            </a:r>
            <a:r>
              <a:rPr lang="tr-TR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bilgisinin gerçek anlamda hiç olmadığını söylemek doğru olmaz.</a:t>
            </a:r>
          </a:p>
          <a:p>
            <a:pPr lvl="1" algn="just"/>
            <a:endParaRPr lang="tr-TR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3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741591" y="663732"/>
            <a:ext cx="938912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Göreli (izafi) sıfırın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anlamı uzmanlarca tanımlanmış olduğundan, bunlara tanımlanmış sıfır denir. </a:t>
            </a:r>
            <a:endParaRPr lang="tr-TR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tr-TR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tr-TR" sz="2400" b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Tanımlanmış Sıfır Örnekleri:</a:t>
            </a:r>
          </a:p>
          <a:p>
            <a:pPr algn="just"/>
            <a:endParaRPr lang="tr-TR" sz="20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derste başarılı sayılmak için dönem sonu başarısının 100 üzerinden 25 puan altında olanların o dersteki başarısının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sıfır (0)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olarak belirlenmesi.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Bir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futbol müsabakasında yenilen takımın 0 puan alması 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2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bedenin 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sıfır (0) </a:t>
            </a: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beden olarak kabul edilmesi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tr-TR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Yeni doğan bebeğin sıfır yaşında kabul edilmesi</a:t>
            </a: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Deniz yüksekliğinin (0) rakım olarak kabul edilmesi gibi.</a:t>
            </a:r>
            <a:endParaRPr lang="tr-TR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747490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Mutlak ve Keyfi Sıfır Noktasına Sahip Araçlara Örnekler</a:t>
            </a:r>
            <a:endParaRPr lang="tr-TR" sz="28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708635"/>
              </p:ext>
            </p:extLst>
          </p:nvPr>
        </p:nvGraphicFramePr>
        <p:xfrm>
          <a:off x="1103445" y="1628800"/>
          <a:ext cx="10631355" cy="45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79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13510"/>
            <a:ext cx="10515600" cy="5863454"/>
          </a:xfrm>
        </p:spPr>
        <p:txBody>
          <a:bodyPr/>
          <a:lstStyle/>
          <a:p>
            <a:pPr marL="0" indent="0">
              <a:buNone/>
            </a:pPr>
            <a:endParaRPr lang="tr-TR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              </a:t>
            </a:r>
            <a:r>
              <a:rPr lang="tr-TR" sz="2400" b="1" dirty="0" smtClean="0">
                <a:solidFill>
                  <a:schemeClr val="tx1"/>
                </a:solidFill>
              </a:rPr>
              <a:t>Ölçme ve Değerlendirme Kavramları Arasındaki İlişkiler</a:t>
            </a:r>
          </a:p>
          <a:p>
            <a:pPr marL="0" indent="0">
              <a:buNone/>
            </a:pPr>
            <a:endParaRPr lang="tr-TR" sz="2800" b="1" dirty="0"/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Ölçme Kuralı                 </a:t>
            </a:r>
            <a:r>
              <a:rPr lang="tr-TR" dirty="0" smtClean="0"/>
              <a:t>Ölçme                 </a:t>
            </a:r>
            <a:r>
              <a:rPr lang="tr-TR" dirty="0" smtClean="0">
                <a:solidFill>
                  <a:schemeClr val="tx1"/>
                </a:solidFill>
              </a:rPr>
              <a:t>Ölçüm; Ölçüt</a:t>
            </a:r>
            <a:r>
              <a:rPr lang="tr-TR" dirty="0" smtClean="0"/>
              <a:t>                   </a:t>
            </a:r>
            <a:r>
              <a:rPr lang="tr-TR" dirty="0" smtClean="0">
                <a:solidFill>
                  <a:schemeClr val="tx1"/>
                </a:solidFill>
              </a:rPr>
              <a:t>Değerlendirme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Nitelik                        Nicelik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İŞLEMLER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2653378" y="1719129"/>
            <a:ext cx="442399" cy="32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Sağ Ok 4"/>
          <p:cNvSpPr/>
          <p:nvPr/>
        </p:nvSpPr>
        <p:spPr>
          <a:xfrm>
            <a:off x="4557561" y="1721031"/>
            <a:ext cx="466073" cy="335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Sağ Ok 5"/>
          <p:cNvSpPr/>
          <p:nvPr/>
        </p:nvSpPr>
        <p:spPr>
          <a:xfrm>
            <a:off x="7088053" y="1728224"/>
            <a:ext cx="450235" cy="321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3538005" y="2387270"/>
            <a:ext cx="323415" cy="14094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Sağ Ok 7"/>
          <p:cNvSpPr/>
          <p:nvPr/>
        </p:nvSpPr>
        <p:spPr>
          <a:xfrm>
            <a:off x="3147247" y="2422644"/>
            <a:ext cx="1104900" cy="136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Sağ Ok 8"/>
          <p:cNvSpPr/>
          <p:nvPr/>
        </p:nvSpPr>
        <p:spPr>
          <a:xfrm>
            <a:off x="3147248" y="2802414"/>
            <a:ext cx="1104901" cy="111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235676" y="2491081"/>
            <a:ext cx="852616" cy="1305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023620" y="2449054"/>
            <a:ext cx="864973" cy="1357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şağı Ok 28"/>
          <p:cNvSpPr/>
          <p:nvPr/>
        </p:nvSpPr>
        <p:spPr>
          <a:xfrm>
            <a:off x="3294513" y="2770935"/>
            <a:ext cx="563755" cy="342637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Çift Dalga 6"/>
          <p:cNvSpPr/>
          <p:nvPr/>
        </p:nvSpPr>
        <p:spPr>
          <a:xfrm>
            <a:off x="3296043" y="1713568"/>
            <a:ext cx="2869212" cy="15240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Çift Dalga 8"/>
          <p:cNvSpPr/>
          <p:nvPr/>
        </p:nvSpPr>
        <p:spPr>
          <a:xfrm>
            <a:off x="5982437" y="3164579"/>
            <a:ext cx="3405539" cy="184166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" name="Çift Dalga 1"/>
          <p:cNvSpPr/>
          <p:nvPr/>
        </p:nvSpPr>
        <p:spPr>
          <a:xfrm>
            <a:off x="138322" y="178232"/>
            <a:ext cx="3518439" cy="157941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294515" y="1757648"/>
            <a:ext cx="2687924" cy="1632644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ÖLÇME</a:t>
            </a:r>
            <a:r>
              <a:rPr lang="tr-TR" sz="3600" b="1" dirty="0" smtClean="0"/>
              <a:t> </a:t>
            </a:r>
            <a:endParaRPr lang="tr-TR" sz="3600" b="1" dirty="0"/>
          </a:p>
        </p:txBody>
      </p:sp>
      <p:sp>
        <p:nvSpPr>
          <p:cNvPr id="8" name="Metin Yer Tutucusu 7"/>
          <p:cNvSpPr>
            <a:spLocks noGrp="1"/>
          </p:cNvSpPr>
          <p:nvPr>
            <p:ph type="body" sz="half" idx="13"/>
          </p:nvPr>
        </p:nvSpPr>
        <p:spPr>
          <a:xfrm>
            <a:off x="5982437" y="3606662"/>
            <a:ext cx="3405539" cy="657168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ÖLÇÜM ; ÖLÇÜT</a:t>
            </a:r>
            <a:endParaRPr lang="tr-TR" sz="2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96208" y="389990"/>
            <a:ext cx="3381135" cy="1421053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ÖLÇME KURALI</a:t>
            </a:r>
            <a:endParaRPr lang="tr-TR" sz="2800" b="1" dirty="0"/>
          </a:p>
        </p:txBody>
      </p:sp>
      <p:sp>
        <p:nvSpPr>
          <p:cNvPr id="11" name="Çift Dalga 10"/>
          <p:cNvSpPr/>
          <p:nvPr/>
        </p:nvSpPr>
        <p:spPr>
          <a:xfrm>
            <a:off x="8695834" y="5030213"/>
            <a:ext cx="3496183" cy="1841663"/>
          </a:xfrm>
          <a:prstGeom prst="doubleWav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695834" y="5523255"/>
            <a:ext cx="349618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tr-TR" sz="2800" b="1" cap="all" dirty="0">
                <a:solidFill>
                  <a:prstClr val="black"/>
                </a:solidFill>
              </a:rPr>
              <a:t>DEGERLENDİRME</a:t>
            </a:r>
          </a:p>
        </p:txBody>
      </p:sp>
      <p:sp>
        <p:nvSpPr>
          <p:cNvPr id="13" name="Yukarı Bükülü Ok 12"/>
          <p:cNvSpPr/>
          <p:nvPr/>
        </p:nvSpPr>
        <p:spPr>
          <a:xfrm flipV="1">
            <a:off x="3960625" y="748144"/>
            <a:ext cx="1137865" cy="94338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5" name="Yukarı Bükülü Ok 14"/>
          <p:cNvSpPr/>
          <p:nvPr/>
        </p:nvSpPr>
        <p:spPr>
          <a:xfrm flipV="1">
            <a:off x="6469137" y="2133600"/>
            <a:ext cx="1483391" cy="8815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8" name="U Dönüş Oku 17"/>
          <p:cNvSpPr/>
          <p:nvPr/>
        </p:nvSpPr>
        <p:spPr>
          <a:xfrm rot="2750586">
            <a:off x="10027684" y="3078385"/>
            <a:ext cx="2194425" cy="18641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10858" y="3675529"/>
            <a:ext cx="1579807" cy="22755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9206" y="3752020"/>
            <a:ext cx="1302327" cy="227551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 flipH="1">
            <a:off x="1588057" y="3254160"/>
            <a:ext cx="383163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tr-TR" sz="2800" b="1" cap="all" dirty="0" smtClean="0">
                <a:solidFill>
                  <a:prstClr val="black"/>
                </a:solidFill>
              </a:rPr>
              <a:t>NİTELİK</a:t>
            </a:r>
            <a:endParaRPr lang="tr-TR" sz="2800" b="1" cap="all" dirty="0">
              <a:solidFill>
                <a:prstClr val="black"/>
              </a:solidFill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4165901" y="3254160"/>
            <a:ext cx="209501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tr-TR" sz="2800" b="1" cap="all" dirty="0">
                <a:solidFill>
                  <a:prstClr val="black"/>
                </a:solidFill>
              </a:rPr>
              <a:t>NİCELİK</a:t>
            </a:r>
          </a:p>
        </p:txBody>
      </p:sp>
      <p:sp>
        <p:nvSpPr>
          <p:cNvPr id="28" name="Sağ Ok 27"/>
          <p:cNvSpPr/>
          <p:nvPr/>
        </p:nvSpPr>
        <p:spPr>
          <a:xfrm>
            <a:off x="2915090" y="4889751"/>
            <a:ext cx="1703689" cy="61426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7" name="Sağ Ok 26"/>
          <p:cNvSpPr/>
          <p:nvPr/>
        </p:nvSpPr>
        <p:spPr>
          <a:xfrm>
            <a:off x="2860968" y="4074776"/>
            <a:ext cx="1664605" cy="56883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2466126" y="6237316"/>
            <a:ext cx="215265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tr-TR" sz="2400" b="1" cap="all" dirty="0">
                <a:solidFill>
                  <a:prstClr val="black"/>
                </a:solidFill>
              </a:rPr>
              <a:t>İŞLEMLER</a:t>
            </a: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705" y="178230"/>
            <a:ext cx="3628131" cy="240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3503084" y="404813"/>
            <a:ext cx="4705349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tr-TR" sz="2400" b="1" dirty="0">
                <a:solidFill>
                  <a:srgbClr val="C00000"/>
                </a:solidFill>
              </a:rPr>
              <a:t>DEĞERLENDİRME NEDİR?</a:t>
            </a:r>
          </a:p>
        </p:txBody>
      </p:sp>
      <p:graphicFrame>
        <p:nvGraphicFramePr>
          <p:cNvPr id="6" name="5 Diyagram"/>
          <p:cNvGraphicFramePr/>
          <p:nvPr>
            <p:extLst>
              <p:ext uri="{D42A27DB-BD31-4B8C-83A1-F6EECF244321}">
                <p14:modId xmlns:p14="http://schemas.microsoft.com/office/powerpoint/2010/main" val="2115265873"/>
              </p:ext>
            </p:extLst>
          </p:nvPr>
        </p:nvGraphicFramePr>
        <p:xfrm>
          <a:off x="1427728" y="1196752"/>
          <a:ext cx="10273141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1428" name="8 Dikdörtgen"/>
          <p:cNvSpPr>
            <a:spLocks noChangeArrowheads="1"/>
          </p:cNvSpPr>
          <p:nvPr/>
        </p:nvSpPr>
        <p:spPr bwMode="auto">
          <a:xfrm>
            <a:off x="446615" y="5288340"/>
            <a:ext cx="117453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Ölçme, </a:t>
            </a:r>
            <a:r>
              <a:rPr lang="tr-TR" sz="2400" dirty="0" smtClean="0">
                <a:solidFill>
                  <a:srgbClr val="000000"/>
                </a:solidFill>
              </a:rPr>
              <a:t>bir betimleme (tanımlama) işlemidir.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C00000"/>
                </a:solidFill>
              </a:rPr>
              <a:t>Değerlendirme </a:t>
            </a:r>
            <a:r>
              <a:rPr lang="tr-TR" sz="2400" dirty="0" smtClean="0">
                <a:solidFill>
                  <a:srgbClr val="000000"/>
                </a:solidFill>
              </a:rPr>
              <a:t>ise,  bir yargılama işlemidir.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000000"/>
                </a:solidFill>
              </a:rPr>
              <a:t>Değerlendirme</a:t>
            </a:r>
            <a:r>
              <a:rPr lang="tr-TR" sz="2400" dirty="0" smtClean="0">
                <a:solidFill>
                  <a:srgbClr val="000000"/>
                </a:solidFill>
              </a:rPr>
              <a:t>, Ölçme sonucunun (ölçümlerin) bir ölçüt ile karşılaştırılması sonucu ulaşılan yargı ve karardır. </a:t>
            </a:r>
          </a:p>
        </p:txBody>
      </p:sp>
      <p:sp>
        <p:nvSpPr>
          <p:cNvPr id="10" name="9 Sağ Ayraç"/>
          <p:cNvSpPr/>
          <p:nvPr/>
        </p:nvSpPr>
        <p:spPr>
          <a:xfrm rot="5400000">
            <a:off x="4272775" y="849056"/>
            <a:ext cx="649287" cy="5952067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31430" name="10 Dikdörtgen"/>
          <p:cNvSpPr>
            <a:spLocks noChangeArrowheads="1"/>
          </p:cNvSpPr>
          <p:nvPr/>
        </p:nvSpPr>
        <p:spPr bwMode="auto">
          <a:xfrm>
            <a:off x="3888319" y="4160838"/>
            <a:ext cx="82571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srgbClr val="1F497D"/>
                </a:solidFill>
              </a:rPr>
              <a:t>Ölçme</a:t>
            </a:r>
          </a:p>
        </p:txBody>
      </p:sp>
      <p:sp>
        <p:nvSpPr>
          <p:cNvPr id="12" name="11 Sağ Ayraç"/>
          <p:cNvSpPr/>
          <p:nvPr/>
        </p:nvSpPr>
        <p:spPr>
          <a:xfrm rot="5400000">
            <a:off x="6528065" y="-522009"/>
            <a:ext cx="649288" cy="10272183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31432" name="12 Dikdörtgen"/>
          <p:cNvSpPr>
            <a:spLocks noChangeArrowheads="1"/>
          </p:cNvSpPr>
          <p:nvPr/>
        </p:nvSpPr>
        <p:spPr bwMode="auto">
          <a:xfrm>
            <a:off x="5365751" y="4835554"/>
            <a:ext cx="672041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smtClean="0">
                <a:solidFill>
                  <a:srgbClr val="C00000"/>
                </a:solidFill>
              </a:rPr>
              <a:t>Değerlendirme</a:t>
            </a:r>
          </a:p>
        </p:txBody>
      </p:sp>
      <p:sp>
        <p:nvSpPr>
          <p:cNvPr id="23143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9122833" y="6356379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94386-05FF-46D3-929E-B0890DA45AC3}" type="slidenum">
              <a:rPr lang="tr-TR" smtClean="0">
                <a:solidFill>
                  <a:srgbClr val="898989"/>
                </a:solidFill>
              </a:rPr>
              <a:pPr eaLnBrk="1" hangingPunct="1"/>
              <a:t>37</a:t>
            </a:fld>
            <a:endParaRPr lang="tr-T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6400" y="187000"/>
            <a:ext cx="10515600" cy="1506891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Değerlendirme</a:t>
            </a:r>
            <a:r>
              <a:rPr lang="tr-TR" sz="2800" dirty="0" smtClean="0"/>
              <a:t>: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Ölçümlerin (puanların) uygun bir ölçüt veya ölçütlerle kıyaslanarak bir karara varma işidir.</a:t>
            </a:r>
          </a:p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betimleme, değerlendirme ise yargılama ve karar verme işidir.</a:t>
            </a:r>
          </a:p>
          <a:p>
            <a:pPr marL="0" indent="0">
              <a:buNone/>
            </a:pPr>
            <a:r>
              <a:rPr lang="tr-TR" sz="2800" dirty="0" smtClean="0"/>
              <a:t> 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      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89" y="1705997"/>
            <a:ext cx="11017771" cy="51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5" descr="MCj042416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2" y="1058867"/>
            <a:ext cx="946149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5" name="Picture 6" descr="MCj042473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19" y="1057275"/>
            <a:ext cx="1358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352800" y="3000379"/>
            <a:ext cx="1915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65 puan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298017" y="2973390"/>
            <a:ext cx="1913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55 puan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2952761" y="3557589"/>
            <a:ext cx="2643719" cy="1100137"/>
          </a:xfrm>
          <a:prstGeom prst="homePlate">
            <a:avLst>
              <a:gd name="adj" fmla="val 55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C00000"/>
                </a:solidFill>
                <a:cs typeface="Arial" charset="0"/>
              </a:rPr>
              <a:t>ÖLÇÜT 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5882230" y="3629025"/>
            <a:ext cx="4976281" cy="104298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000000"/>
                </a:solidFill>
                <a:cs typeface="Arial" charset="0"/>
              </a:rPr>
              <a:t>Ölçme ve Değerlendirme dersinden geçebilmek için </a:t>
            </a:r>
            <a:r>
              <a:rPr lang="tr-TR" altLang="tr-TR" sz="2400" b="1" u="sng" dirty="0" smtClean="0">
                <a:solidFill>
                  <a:srgbClr val="000000"/>
                </a:solidFill>
                <a:cs typeface="Arial" charset="0"/>
              </a:rPr>
              <a:t>en az 60</a:t>
            </a:r>
            <a:r>
              <a:rPr lang="tr-TR" altLang="tr-TR" sz="2400" b="1" dirty="0" smtClean="0">
                <a:solidFill>
                  <a:srgbClr val="000000"/>
                </a:solidFill>
                <a:cs typeface="Arial" charset="0"/>
              </a:rPr>
              <a:t> puan almak gerekir.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2952761" y="4973656"/>
            <a:ext cx="2643719" cy="1014413"/>
          </a:xfrm>
          <a:prstGeom prst="homePlate">
            <a:avLst>
              <a:gd name="adj" fmla="val 60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C00000"/>
                </a:solidFill>
                <a:cs typeface="Arial" charset="0"/>
              </a:rPr>
              <a:t>DEĞERLENDİRME</a:t>
            </a:r>
          </a:p>
        </p:txBody>
      </p:sp>
      <p:sp>
        <p:nvSpPr>
          <p:cNvPr id="53262" name="AutoShape 14"/>
          <p:cNvSpPr>
            <a:spLocks noChangeArrowheads="1"/>
          </p:cNvSpPr>
          <p:nvPr/>
        </p:nvSpPr>
        <p:spPr bwMode="auto">
          <a:xfrm>
            <a:off x="5937252" y="4973656"/>
            <a:ext cx="4974165" cy="10429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000000"/>
                </a:solidFill>
                <a:cs typeface="Arial" charset="0"/>
              </a:rPr>
              <a:t>SİNAN geçer.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smtClean="0">
                <a:solidFill>
                  <a:srgbClr val="000000"/>
                </a:solidFill>
                <a:cs typeface="Arial" charset="0"/>
              </a:rPr>
              <a:t>ASLI kalır.</a:t>
            </a:r>
          </a:p>
        </p:txBody>
      </p:sp>
      <p:sp>
        <p:nvSpPr>
          <p:cNvPr id="238602" name="Text Box 15"/>
          <p:cNvSpPr txBox="1">
            <a:spLocks noChangeArrowheads="1"/>
          </p:cNvSpPr>
          <p:nvPr/>
        </p:nvSpPr>
        <p:spPr bwMode="auto">
          <a:xfrm>
            <a:off x="3745444" y="253237"/>
            <a:ext cx="10583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tr-TR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tr-TR" altLang="tr-TR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Sinan </a:t>
            </a:r>
          </a:p>
        </p:txBody>
      </p:sp>
      <p:sp>
        <p:nvSpPr>
          <p:cNvPr id="238603" name="Text Box 16"/>
          <p:cNvSpPr txBox="1">
            <a:spLocks noChangeArrowheads="1"/>
          </p:cNvSpPr>
          <p:nvPr/>
        </p:nvSpPr>
        <p:spPr bwMode="auto">
          <a:xfrm>
            <a:off x="5941484" y="530228"/>
            <a:ext cx="1056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altLang="tr-TR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</a:t>
            </a:r>
            <a:r>
              <a:rPr lang="tr-TR" altLang="tr-TR" sz="2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Aslı </a:t>
            </a: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 rot="10800000">
            <a:off x="7473951" y="1493841"/>
            <a:ext cx="1765300" cy="1133475"/>
          </a:xfrm>
          <a:prstGeom prst="homePlate">
            <a:avLst>
              <a:gd name="adj" fmla="val 389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 smtClean="0">
                <a:solidFill>
                  <a:srgbClr val="C00000"/>
                </a:solidFill>
                <a:cs typeface="Arial" charset="0"/>
              </a:rPr>
              <a:t>ÖLÇME</a:t>
            </a:r>
          </a:p>
        </p:txBody>
      </p:sp>
    </p:spTree>
    <p:extLst>
      <p:ext uri="{BB962C8B-B14F-4D97-AF65-F5344CB8AC3E}">
        <p14:creationId xmlns:p14="http://schemas.microsoft.com/office/powerpoint/2010/main" val="24882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8" grpId="0" animBg="1"/>
      <p:bldP spid="53259" grpId="0" animBg="1"/>
      <p:bldP spid="53261" grpId="0" animBg="1"/>
      <p:bldP spid="53262" grpId="0" animBg="1"/>
      <p:bldP spid="532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9455" y="26"/>
            <a:ext cx="10672548" cy="2593075"/>
          </a:xfrm>
        </p:spPr>
        <p:txBody>
          <a:bodyPr>
            <a:noAutofit/>
          </a:bodyPr>
          <a:lstStyle/>
          <a:p>
            <a:r>
              <a:rPr lang="tr-TR" sz="5250" b="1" i="1" dirty="0" smtClean="0"/>
              <a:t>Ölçme ve Değerlendirmeyle İlgili Temel Kavramlar</a:t>
            </a:r>
            <a:endParaRPr lang="tr-TR" sz="5250" b="1" i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03297"/>
            <a:ext cx="10515600" cy="4351338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Nitelik</a:t>
            </a:r>
            <a:r>
              <a:rPr lang="tr-TR" dirty="0" smtClean="0"/>
              <a:t>:</a:t>
            </a: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Ölçmeye konu olan özelliklerdir.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Yani dersin hedef ve hedef davranışları veya kazanımlardır.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Nicelik: </a:t>
            </a: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Ölçme sonuçlarını ifade etmede kullanılan sayılardır.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Bu puanlar 1 ile 100 arasındaki puanlardır. </a:t>
            </a:r>
            <a:endParaRPr lang="tr-T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3600468" y="404813"/>
            <a:ext cx="4703233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tr-TR" sz="3200" b="1" dirty="0">
                <a:solidFill>
                  <a:prstClr val="black"/>
                </a:solidFill>
              </a:rPr>
              <a:t>Değerlendirme Türleri </a:t>
            </a: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809354541"/>
              </p:ext>
            </p:extLst>
          </p:nvPr>
        </p:nvGraphicFramePr>
        <p:xfrm>
          <a:off x="0" y="1229954"/>
          <a:ext cx="12192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24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261056-6B96-43DD-A18D-6736CE4058EC}" type="slidenum">
              <a:rPr lang="tr-TR" smtClean="0">
                <a:solidFill>
                  <a:srgbClr val="898989"/>
                </a:solidFill>
              </a:rPr>
              <a:pPr eaLnBrk="1" hangingPunct="1"/>
              <a:t>40</a:t>
            </a:fld>
            <a:endParaRPr lang="tr-T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4294967295"/>
          </p:nvPr>
        </p:nvSpPr>
        <p:spPr>
          <a:xfrm>
            <a:off x="1200153" y="398486"/>
            <a:ext cx="10945283" cy="5951537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  <a:defRPr/>
            </a:pPr>
            <a:endParaRPr lang="tr-TR" sz="2400" dirty="0" smtClean="0">
              <a:solidFill>
                <a:srgbClr val="040404"/>
              </a:solidFill>
              <a:cs typeface="Arial" pitchFamily="34" charset="0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Mutlak Değerlendirme</a:t>
            </a:r>
          </a:p>
          <a:p>
            <a:pPr marL="0" indent="0" algn="ctr">
              <a:buFont typeface="Wingdings 3" pitchFamily="18" charset="2"/>
              <a:buNone/>
              <a:defRPr/>
            </a:pPr>
            <a:endParaRPr lang="tr-TR" sz="2400" dirty="0" smtClean="0">
              <a:solidFill>
                <a:srgbClr val="040404"/>
              </a:solidFill>
              <a:cs typeface="Arial" pitchFamily="34" charset="0"/>
            </a:endParaRPr>
          </a:p>
          <a:p>
            <a:pPr>
              <a:defRPr/>
            </a:pPr>
            <a:r>
              <a:rPr lang="tr-TR" sz="2800" dirty="0" smtClean="0">
                <a:cs typeface="Arial" pitchFamily="34" charset="0"/>
              </a:rPr>
              <a:t>Hedef davranış dayanaklı, kriter/ölçüt bağıntılı değerlendirme olarak da geçer.</a:t>
            </a:r>
          </a:p>
          <a:p>
            <a:pPr algn="just">
              <a:defRPr/>
            </a:pPr>
            <a:r>
              <a:rPr lang="tr-TR" sz="2800" i="1" dirty="0" smtClean="0">
                <a:solidFill>
                  <a:srgbClr val="C00000"/>
                </a:solidFill>
                <a:cs typeface="Arial" pitchFamily="34" charset="0"/>
              </a:rPr>
              <a:t>Mutlak ölçüt </a:t>
            </a:r>
            <a:r>
              <a:rPr lang="tr-TR" sz="2800" dirty="0" smtClean="0">
                <a:solidFill>
                  <a:srgbClr val="040404"/>
                </a:solidFill>
                <a:cs typeface="Arial" pitchFamily="34" charset="0"/>
              </a:rPr>
              <a:t>denilen önceden belirlenmiş bir kriter kullanılır.</a:t>
            </a:r>
          </a:p>
          <a:p>
            <a:pPr>
              <a:defRPr/>
            </a:pPr>
            <a:r>
              <a:rPr lang="tr-TR" sz="2800" dirty="0" smtClean="0">
                <a:solidFill>
                  <a:srgbClr val="040404"/>
                </a:solidFill>
                <a:cs typeface="Arial" pitchFamily="34" charset="0"/>
              </a:rPr>
              <a:t>Her bireyin değerlendirme sonucu içinde bulunduğu gruptan bağımsızdır.</a:t>
            </a:r>
          </a:p>
          <a:p>
            <a:pPr marL="109537" indent="0" algn="just">
              <a:buFont typeface="Wingdings 3" pitchFamily="18" charset="2"/>
              <a:buNone/>
              <a:defRPr/>
            </a:pPr>
            <a:endParaRPr lang="tr-TR" sz="2800" dirty="0" smtClean="0">
              <a:solidFill>
                <a:srgbClr val="040404"/>
              </a:solidFill>
              <a:cs typeface="Arial" pitchFamily="34" charset="0"/>
            </a:endParaRPr>
          </a:p>
          <a:p>
            <a:pPr marL="274320" lvl="1" indent="0">
              <a:buFont typeface="Verdana" pitchFamily="34" charset="0"/>
              <a:buNone/>
              <a:defRPr/>
            </a:pPr>
            <a:r>
              <a:rPr lang="tr-TR" sz="2800" dirty="0" smtClean="0">
                <a:solidFill>
                  <a:srgbClr val="040404"/>
                </a:solidFill>
                <a:cs typeface="Arial" pitchFamily="34" charset="0"/>
              </a:rPr>
              <a:t>Örneğin; Sınavda başarılı olmak için 100 üzerinden en az 60 almak gibi</a:t>
            </a:r>
          </a:p>
          <a:p>
            <a:pPr algn="just">
              <a:defRPr/>
            </a:pPr>
            <a:endParaRPr lang="tr-TR" sz="24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algn="just">
              <a:defRPr/>
            </a:pPr>
            <a:endParaRPr lang="tr-TR" sz="24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endParaRPr lang="tr-TR" sz="24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23654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1DF1F7-A4ED-4147-91BE-907EFAC9D2A0}" type="slidenum">
              <a:rPr lang="tr-TR" smtClean="0">
                <a:solidFill>
                  <a:srgbClr val="898989"/>
                </a:solidFill>
              </a:rPr>
              <a:pPr eaLnBrk="1" hangingPunct="1"/>
              <a:t>41</a:t>
            </a:fld>
            <a:endParaRPr lang="tr-T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56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4294967295"/>
          </p:nvPr>
        </p:nvSpPr>
        <p:spPr>
          <a:xfrm>
            <a:off x="1295401" y="549275"/>
            <a:ext cx="10320867" cy="595153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 3" pitchFamily="18" charset="2"/>
              <a:buNone/>
              <a:defRPr/>
            </a:pPr>
            <a:endParaRPr lang="tr-TR" sz="24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 algn="ctr">
              <a:buFont typeface="Wingdings 3" pitchFamily="18" charset="2"/>
              <a:buNone/>
              <a:defRPr/>
            </a:pPr>
            <a:r>
              <a:rPr lang="tr-TR" sz="3500" b="1" dirty="0" smtClean="0">
                <a:solidFill>
                  <a:srgbClr val="C00000"/>
                </a:solidFill>
                <a:cs typeface="Arial" pitchFamily="34" charset="0"/>
              </a:rPr>
              <a:t>Bağıl Değerlendirme</a:t>
            </a:r>
          </a:p>
          <a:p>
            <a:pPr marL="0" indent="0" algn="ctr">
              <a:buFont typeface="Wingdings 3" pitchFamily="18" charset="2"/>
              <a:buNone/>
              <a:defRPr/>
            </a:pPr>
            <a:endParaRPr lang="tr-TR" sz="2800" dirty="0" smtClean="0">
              <a:solidFill>
                <a:srgbClr val="040404"/>
              </a:solidFill>
              <a:cs typeface="Arial" pitchFamily="34" charset="0"/>
            </a:endParaRPr>
          </a:p>
          <a:p>
            <a:pPr>
              <a:defRPr/>
            </a:pPr>
            <a:r>
              <a:rPr lang="tr-TR" sz="2800" dirty="0" smtClean="0">
                <a:cs typeface="Arial" pitchFamily="34" charset="0"/>
              </a:rPr>
              <a:t>Norma dayanaklı / referanslı değerlendirme olarak da bilinir. </a:t>
            </a:r>
          </a:p>
          <a:p>
            <a:pPr>
              <a:defRPr/>
            </a:pPr>
            <a:r>
              <a:rPr lang="tr-TR" sz="2800" dirty="0" smtClean="0">
                <a:cs typeface="Arial" pitchFamily="34" charset="0"/>
              </a:rPr>
              <a:t>Belirleyicisi sınava giren öğrencilerin/grubun başarı durumudur.</a:t>
            </a:r>
          </a:p>
          <a:p>
            <a:pPr>
              <a:defRPr/>
            </a:pPr>
            <a:r>
              <a:rPr lang="tr-TR" sz="2800" i="1" dirty="0" smtClean="0">
                <a:solidFill>
                  <a:srgbClr val="C00000"/>
                </a:solidFill>
                <a:cs typeface="Arial" pitchFamily="34" charset="0"/>
              </a:rPr>
              <a:t>Bağıl ölçüt</a:t>
            </a:r>
            <a:r>
              <a:rPr lang="tr-TR" sz="2800" dirty="0" smtClean="0">
                <a:solidFill>
                  <a:srgbClr val="040404"/>
                </a:solidFill>
                <a:cs typeface="Arial" pitchFamily="34" charset="0"/>
              </a:rPr>
              <a:t>, ölçme sonuçlarına göre sonradan belirlenen bir kriterdir.</a:t>
            </a:r>
          </a:p>
          <a:p>
            <a:pPr>
              <a:defRPr/>
            </a:pPr>
            <a:r>
              <a:rPr lang="tr-TR" sz="2800" dirty="0" smtClean="0">
                <a:solidFill>
                  <a:srgbClr val="040404"/>
                </a:solidFill>
                <a:cs typeface="Arial" pitchFamily="34" charset="0"/>
              </a:rPr>
              <a:t>Her bireyin değerlendirme sonucu, içinde bulunduğu gruptan etkilenir.</a:t>
            </a:r>
          </a:p>
          <a:p>
            <a:pPr>
              <a:defRPr/>
            </a:pPr>
            <a:endParaRPr lang="tr-TR" sz="2800" dirty="0">
              <a:solidFill>
                <a:srgbClr val="040404"/>
              </a:solidFill>
              <a:cs typeface="Arial" pitchFamily="34" charset="0"/>
            </a:endParaRPr>
          </a:p>
          <a:p>
            <a:pPr marL="274320" lvl="1" indent="0">
              <a:buFont typeface="Verdana" pitchFamily="34" charset="0"/>
              <a:buNone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Örneğin; </a:t>
            </a:r>
          </a:p>
          <a:p>
            <a:pPr marL="617220" lvl="1" indent="-342900"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İlk 3’e girenlerin yarışmayı kazanması,</a:t>
            </a:r>
          </a:p>
          <a:p>
            <a:pPr marL="617220" lvl="1" indent="-342900"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Sınıf ortalamasının altında kalanların dersten başarısız olması,</a:t>
            </a:r>
          </a:p>
          <a:p>
            <a:pPr marL="617220" lvl="1" indent="-342900">
              <a:buFont typeface="Wingdings" panose="05000000000000000000" pitchFamily="2" charset="2"/>
              <a:buChar char="Ø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Sınav puanlarının T standart puanına dönüştürüldükten sonra ortalamadan bir standart sapmanın eksiği puanın altında kalanların başarısız olması gibi.</a:t>
            </a:r>
          </a:p>
          <a:p>
            <a:pPr marL="109537" indent="0" algn="just">
              <a:buFont typeface="Wingdings 3" pitchFamily="18" charset="2"/>
              <a:buNone/>
              <a:defRPr/>
            </a:pPr>
            <a:endParaRPr lang="tr-TR" sz="2400" dirty="0" smtClean="0">
              <a:solidFill>
                <a:srgbClr val="040404"/>
              </a:solidFill>
              <a:cs typeface="Arial" pitchFamily="34" charset="0"/>
            </a:endParaRPr>
          </a:p>
          <a:p>
            <a:pPr marL="0" indent="0" algn="just">
              <a:buFont typeface="Wingdings 3" pitchFamily="18" charset="2"/>
              <a:buNone/>
              <a:defRPr/>
            </a:pPr>
            <a:r>
              <a:rPr lang="tr-TR" sz="24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 </a:t>
            </a:r>
            <a:endParaRPr lang="tr-TR" sz="24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 algn="just">
              <a:buFont typeface="Wingdings 3" pitchFamily="18" charset="2"/>
              <a:buNone/>
              <a:defRPr/>
            </a:pPr>
            <a:endParaRPr lang="tr-TR" sz="2400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237571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793446-E12A-4FA0-8461-806F8CDFAD2A}" type="slidenum">
              <a:rPr lang="tr-TR" smtClean="0">
                <a:solidFill>
                  <a:srgbClr val="898989"/>
                </a:solidFill>
              </a:rPr>
              <a:pPr eaLnBrk="1" hangingPunct="1"/>
              <a:t>42</a:t>
            </a:fld>
            <a:endParaRPr lang="tr-T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9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968503" y="333390"/>
            <a:ext cx="8750300" cy="8493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 smtClean="0"/>
              <a:t>Mutlak ve Bağıl Ölçütlere Örnekler</a:t>
            </a:r>
            <a:endParaRPr lang="tr-TR" sz="32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573755"/>
              </p:ext>
            </p:extLst>
          </p:nvPr>
        </p:nvGraphicFramePr>
        <p:xfrm>
          <a:off x="911424" y="1481138"/>
          <a:ext cx="1067097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1668" name="4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1130C6-A331-45DE-AE17-65C301C48982}" type="slidenum">
              <a:rPr lang="tr-TR" smtClean="0">
                <a:solidFill>
                  <a:srgbClr val="000000"/>
                </a:solidFill>
              </a:rPr>
              <a:pPr eaLnBrk="1" hangingPunct="1"/>
              <a:t>43</a:t>
            </a:fld>
            <a:endParaRPr lang="tr-T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58" y="285486"/>
            <a:ext cx="11695604" cy="630450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CBADE-B78E-41EC-AE37-0BB567BBA8EC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0336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876308" y="398474"/>
            <a:ext cx="10596033" cy="59515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Tanıma- Yerleştirmeye Dönük Değerlendirme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cs typeface="Arial" pitchFamily="34" charset="0"/>
            </a:endParaRP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Eğitim sürecinin başında yapılır.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Amaç öğrenciyi tanımak ve onu uygun olan eğitim programına yerleştirmektir. 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Asıl amaç öğrenciye </a:t>
            </a:r>
            <a:r>
              <a:rPr lang="tr-TR" u="sng" dirty="0" smtClean="0">
                <a:solidFill>
                  <a:srgbClr val="C00000"/>
                </a:solidFill>
                <a:cs typeface="Arial" pitchFamily="34" charset="0"/>
              </a:rPr>
              <a:t>not vermek değildir</a:t>
            </a: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!!!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Örneğin; işe giriş sınavları, seviye tespit sınavları, muafiyet sınavları, sınıf atlama sınavları vb...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Örneğin, KPSS, LGS, YKS, ALES, TUS, YDS gibi.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246787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5E2BE-8891-49AA-83C4-DC92D43AECA0}" type="slidenum">
              <a:rPr lang="tr-TR" smtClean="0">
                <a:solidFill>
                  <a:srgbClr val="898989"/>
                </a:solidFill>
              </a:rPr>
              <a:pPr eaLnBrk="1" hangingPunct="1"/>
              <a:t>45</a:t>
            </a:fld>
            <a:endParaRPr lang="tr-T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09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0" y="190513"/>
            <a:ext cx="9347200" cy="1077913"/>
          </a:xfrm>
        </p:spPr>
        <p:txBody>
          <a:bodyPr/>
          <a:lstStyle/>
          <a:p>
            <a:pPr eaLnBrk="1" hangingPunct="1"/>
            <a:r>
              <a:rPr lang="tr-TR" altLang="tr-TR" smtClean="0"/>
              <a:t>Öğretim Süreci Başında</a:t>
            </a:r>
          </a:p>
        </p:txBody>
      </p:sp>
      <p:sp>
        <p:nvSpPr>
          <p:cNvPr id="2478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D84F7-2FB1-4086-BD7D-6385EFC972AC}" type="slidenum">
              <a:rPr lang="tr-TR" altLang="tr-TR" smtClean="0">
                <a:solidFill>
                  <a:srgbClr val="000000"/>
                </a:solidFill>
                <a:latin typeface="Trebuchet MS" pitchFamily="34" charset="0"/>
              </a:rPr>
              <a:pPr eaLnBrk="1" hangingPunct="1"/>
              <a:t>46</a:t>
            </a:fld>
            <a:endParaRPr lang="tr-TR" altLang="tr-TR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grpSp>
        <p:nvGrpSpPr>
          <p:cNvPr id="247812" name="Group 3"/>
          <p:cNvGrpSpPr>
            <a:grpSpLocks/>
          </p:cNvGrpSpPr>
          <p:nvPr/>
        </p:nvGrpSpPr>
        <p:grpSpPr bwMode="auto">
          <a:xfrm>
            <a:off x="1198042" y="1628775"/>
            <a:ext cx="10562167" cy="4249738"/>
            <a:chOff x="340" y="1026"/>
            <a:chExt cx="4990" cy="2677"/>
          </a:xfrm>
        </p:grpSpPr>
        <p:sp>
          <p:nvSpPr>
            <p:cNvPr id="247813" name="Rectangle 4"/>
            <p:cNvSpPr>
              <a:spLocks noChangeArrowheads="1"/>
            </p:cNvSpPr>
            <p:nvPr/>
          </p:nvSpPr>
          <p:spPr bwMode="auto">
            <a:xfrm>
              <a:off x="1882" y="1026"/>
              <a:ext cx="1996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b="1" smtClean="0">
                  <a:solidFill>
                    <a:srgbClr val="000000"/>
                  </a:solidFill>
                </a:rPr>
                <a:t>Tanılayıcı Değerlendirme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b="1" smtClean="0">
                  <a:solidFill>
                    <a:srgbClr val="000000"/>
                  </a:solidFill>
                </a:rPr>
                <a:t>(Giriş Performansını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b="1" smtClean="0">
                  <a:solidFill>
                    <a:srgbClr val="000000"/>
                  </a:solidFill>
                </a:rPr>
                <a:t>Belirleme)</a:t>
              </a:r>
            </a:p>
          </p:txBody>
        </p:sp>
        <p:sp>
          <p:nvSpPr>
            <p:cNvPr id="247814" name="Rectangle 5"/>
            <p:cNvSpPr>
              <a:spLocks noChangeArrowheads="1"/>
            </p:cNvSpPr>
            <p:nvPr/>
          </p:nvSpPr>
          <p:spPr bwMode="auto">
            <a:xfrm>
              <a:off x="521" y="1842"/>
              <a:ext cx="199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b="1" smtClean="0">
                  <a:solidFill>
                    <a:srgbClr val="000000"/>
                  </a:solidFill>
                </a:rPr>
                <a:t>Hazırbulunuşluk Düzeyi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Öğrenciler gerekli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ön bilgilere sahip mi?</a:t>
              </a:r>
            </a:p>
          </p:txBody>
        </p:sp>
        <p:sp>
          <p:nvSpPr>
            <p:cNvPr id="247815" name="Rectangle 6"/>
            <p:cNvSpPr>
              <a:spLocks noChangeArrowheads="1"/>
            </p:cNvSpPr>
            <p:nvPr/>
          </p:nvSpPr>
          <p:spPr bwMode="auto">
            <a:xfrm>
              <a:off x="3243" y="1842"/>
              <a:ext cx="199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b="1" smtClean="0">
                  <a:solidFill>
                    <a:srgbClr val="000000"/>
                  </a:solidFill>
                </a:rPr>
                <a:t>Bilgi Düzeyleri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Öğrenciler kazandırılması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hedeflenen bilgilere zaten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sahipler mi?</a:t>
              </a:r>
            </a:p>
          </p:txBody>
        </p:sp>
        <p:sp>
          <p:nvSpPr>
            <p:cNvPr id="247816" name="Rectangle 7"/>
            <p:cNvSpPr>
              <a:spLocks noChangeArrowheads="1"/>
            </p:cNvSpPr>
            <p:nvPr/>
          </p:nvSpPr>
          <p:spPr bwMode="auto">
            <a:xfrm>
              <a:off x="340" y="3143"/>
              <a:ext cx="1452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Gerekli öğrenmelerin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oluşması için fırsatlar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sunun.</a:t>
              </a:r>
            </a:p>
          </p:txBody>
        </p:sp>
        <p:sp>
          <p:nvSpPr>
            <p:cNvPr id="247817" name="Rectangle 8"/>
            <p:cNvSpPr>
              <a:spLocks noChangeArrowheads="1"/>
            </p:cNvSpPr>
            <p:nvPr/>
          </p:nvSpPr>
          <p:spPr bwMode="auto">
            <a:xfrm>
              <a:off x="2109" y="3158"/>
              <a:ext cx="1452" cy="54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Öğretimi planladığınız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şekilde gerçekleştirin.</a:t>
              </a:r>
            </a:p>
          </p:txBody>
        </p:sp>
        <p:sp>
          <p:nvSpPr>
            <p:cNvPr id="247818" name="Rectangle 9"/>
            <p:cNvSpPr>
              <a:spLocks noChangeArrowheads="1"/>
            </p:cNvSpPr>
            <p:nvPr/>
          </p:nvSpPr>
          <p:spPr bwMode="auto">
            <a:xfrm>
              <a:off x="3878" y="3158"/>
              <a:ext cx="1452" cy="54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Planlarınızı daha ileri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seviyeye alarak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</a:rPr>
                <a:t>devam edin.</a:t>
              </a:r>
            </a:p>
          </p:txBody>
        </p:sp>
        <p:cxnSp>
          <p:nvCxnSpPr>
            <p:cNvPr id="247819" name="AutoShape 10"/>
            <p:cNvCxnSpPr>
              <a:cxnSpLocks noChangeShapeType="1"/>
              <a:stCxn id="247813" idx="2"/>
              <a:endCxn id="247814" idx="0"/>
            </p:cNvCxnSpPr>
            <p:nvPr/>
          </p:nvCxnSpPr>
          <p:spPr bwMode="auto">
            <a:xfrm flipH="1">
              <a:off x="1519" y="1571"/>
              <a:ext cx="1361" cy="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20" name="AutoShape 11"/>
            <p:cNvCxnSpPr>
              <a:cxnSpLocks noChangeShapeType="1"/>
              <a:stCxn id="247813" idx="2"/>
              <a:endCxn id="247815" idx="0"/>
            </p:cNvCxnSpPr>
            <p:nvPr/>
          </p:nvCxnSpPr>
          <p:spPr bwMode="auto">
            <a:xfrm>
              <a:off x="2880" y="1571"/>
              <a:ext cx="1361" cy="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21" name="AutoShape 12"/>
            <p:cNvCxnSpPr>
              <a:cxnSpLocks noChangeShapeType="1"/>
              <a:stCxn id="247814" idx="2"/>
              <a:endCxn id="247816" idx="0"/>
            </p:cNvCxnSpPr>
            <p:nvPr/>
          </p:nvCxnSpPr>
          <p:spPr bwMode="auto">
            <a:xfrm flipH="1">
              <a:off x="1066" y="2795"/>
              <a:ext cx="453" cy="3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22" name="AutoShape 13"/>
            <p:cNvCxnSpPr>
              <a:cxnSpLocks noChangeShapeType="1"/>
              <a:endCxn id="247817" idx="0"/>
            </p:cNvCxnSpPr>
            <p:nvPr/>
          </p:nvCxnSpPr>
          <p:spPr bwMode="auto">
            <a:xfrm>
              <a:off x="1519" y="2795"/>
              <a:ext cx="1316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23" name="AutoShape 14"/>
            <p:cNvCxnSpPr>
              <a:cxnSpLocks noChangeShapeType="1"/>
              <a:stCxn id="247815" idx="2"/>
              <a:endCxn id="247818" idx="0"/>
            </p:cNvCxnSpPr>
            <p:nvPr/>
          </p:nvCxnSpPr>
          <p:spPr bwMode="auto">
            <a:xfrm>
              <a:off x="4241" y="2795"/>
              <a:ext cx="363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824" name="AutoShape 15"/>
            <p:cNvCxnSpPr>
              <a:cxnSpLocks noChangeShapeType="1"/>
              <a:stCxn id="247815" idx="2"/>
              <a:endCxn id="247817" idx="0"/>
            </p:cNvCxnSpPr>
            <p:nvPr/>
          </p:nvCxnSpPr>
          <p:spPr bwMode="auto">
            <a:xfrm flipH="1">
              <a:off x="2835" y="2795"/>
              <a:ext cx="1406" cy="3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7825" name="Text Box 16"/>
            <p:cNvSpPr txBox="1">
              <a:spLocks noChangeArrowheads="1"/>
            </p:cNvSpPr>
            <p:nvPr/>
          </p:nvSpPr>
          <p:spPr bwMode="auto">
            <a:xfrm>
              <a:off x="2299" y="2840"/>
              <a:ext cx="3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  <a:latin typeface="Trebuchet MS" pitchFamily="34" charset="0"/>
                </a:rPr>
                <a:t>Evet</a:t>
              </a:r>
            </a:p>
          </p:txBody>
        </p:sp>
        <p:sp>
          <p:nvSpPr>
            <p:cNvPr id="247826" name="Text Box 17"/>
            <p:cNvSpPr txBox="1">
              <a:spLocks noChangeArrowheads="1"/>
            </p:cNvSpPr>
            <p:nvPr/>
          </p:nvSpPr>
          <p:spPr bwMode="auto">
            <a:xfrm>
              <a:off x="4494" y="2866"/>
              <a:ext cx="30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  <a:latin typeface="Trebuchet MS" pitchFamily="34" charset="0"/>
                </a:rPr>
                <a:t>Evet</a:t>
              </a:r>
            </a:p>
          </p:txBody>
        </p:sp>
        <p:sp>
          <p:nvSpPr>
            <p:cNvPr id="247827" name="Text Box 18"/>
            <p:cNvSpPr txBox="1">
              <a:spLocks noChangeArrowheads="1"/>
            </p:cNvSpPr>
            <p:nvPr/>
          </p:nvSpPr>
          <p:spPr bwMode="auto">
            <a:xfrm>
              <a:off x="703" y="2840"/>
              <a:ext cx="3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  <a:latin typeface="Trebuchet MS" pitchFamily="34" charset="0"/>
                </a:rPr>
                <a:t>Hayır</a:t>
              </a:r>
            </a:p>
          </p:txBody>
        </p:sp>
        <p:sp>
          <p:nvSpPr>
            <p:cNvPr id="247828" name="Text Box 19"/>
            <p:cNvSpPr txBox="1">
              <a:spLocks noChangeArrowheads="1"/>
            </p:cNvSpPr>
            <p:nvPr/>
          </p:nvSpPr>
          <p:spPr bwMode="auto">
            <a:xfrm>
              <a:off x="2925" y="2840"/>
              <a:ext cx="34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r-TR" altLang="tr-TR" smtClean="0">
                  <a:solidFill>
                    <a:srgbClr val="000000"/>
                  </a:solidFill>
                  <a:latin typeface="Trebuchet MS" pitchFamily="34" charset="0"/>
                </a:rPr>
                <a:t>Hayır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9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1261535" y="398476"/>
            <a:ext cx="10691284" cy="59515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Biçimlendirme ve Yetiştirmeye Dönük Değerlendirm</a:t>
            </a:r>
            <a:r>
              <a:rPr lang="tr-TR" dirty="0" smtClean="0">
                <a:solidFill>
                  <a:srgbClr val="C00000"/>
                </a:solidFill>
                <a:cs typeface="Arial" pitchFamily="34" charset="0"/>
              </a:rPr>
              <a:t>e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tr-TR" dirty="0" err="1" smtClean="0">
                <a:solidFill>
                  <a:srgbClr val="C00000"/>
                </a:solidFill>
                <a:cs typeface="Arial" pitchFamily="34" charset="0"/>
              </a:rPr>
              <a:t>Formatif</a:t>
            </a:r>
            <a:r>
              <a:rPr lang="tr-TR" dirty="0" smtClean="0">
                <a:solidFill>
                  <a:srgbClr val="C00000"/>
                </a:solidFill>
                <a:cs typeface="Arial" pitchFamily="34" charset="0"/>
              </a:rPr>
              <a:t> Değerlendirme)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cs typeface="Arial" pitchFamily="34" charset="0"/>
            </a:endParaRP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Öğretim süreci devam ederken yapılır.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Amaç, öğrencinin eksiklerini, hatalarını belirleyerek düzeltmek ve öğrenciye (dönüt) geribildirimde bulunmaktır.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Asıl amaç öğrenciye </a:t>
            </a:r>
            <a:r>
              <a:rPr lang="tr-TR" u="sng" dirty="0" smtClean="0">
                <a:solidFill>
                  <a:srgbClr val="C00000"/>
                </a:solidFill>
                <a:cs typeface="Arial" pitchFamily="34" charset="0"/>
              </a:rPr>
              <a:t>not vermek değildir</a:t>
            </a: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!!!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Örneğin; </a:t>
            </a:r>
            <a:r>
              <a:rPr lang="tr-TR" dirty="0" err="1" smtClean="0">
                <a:solidFill>
                  <a:srgbClr val="040404"/>
                </a:solidFill>
                <a:cs typeface="Arial" pitchFamily="34" charset="0"/>
              </a:rPr>
              <a:t>quizler</a:t>
            </a: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, ünite testleri, konu tarama testleri, izleme testleri </a:t>
            </a:r>
            <a:r>
              <a:rPr lang="tr-TR" dirty="0" err="1" smtClean="0">
                <a:solidFill>
                  <a:srgbClr val="040404"/>
                </a:solidFill>
                <a:cs typeface="Arial" pitchFamily="34" charset="0"/>
              </a:rPr>
              <a:t>vb</a:t>
            </a: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…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248835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CAE9E-F686-485B-9BBC-ED4E19484894}" type="slidenum">
              <a:rPr lang="tr-TR" smtClean="0">
                <a:solidFill>
                  <a:srgbClr val="898989"/>
                </a:solidFill>
              </a:rPr>
              <a:pPr eaLnBrk="1" hangingPunct="1"/>
              <a:t>47</a:t>
            </a:fld>
            <a:endParaRPr lang="tr-T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5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Öğretim Süreci Sırasında</a:t>
            </a:r>
          </a:p>
        </p:txBody>
      </p:sp>
      <p:sp>
        <p:nvSpPr>
          <p:cNvPr id="2498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150FFB-5E91-426D-A0A9-7968FFC7D5EA}" type="slidenum">
              <a:rPr lang="tr-TR" altLang="tr-TR" smtClean="0">
                <a:solidFill>
                  <a:srgbClr val="000000"/>
                </a:solidFill>
                <a:latin typeface="Trebuchet MS" pitchFamily="34" charset="0"/>
              </a:rPr>
              <a:pPr eaLnBrk="1" hangingPunct="1"/>
              <a:t>48</a:t>
            </a:fld>
            <a:endParaRPr lang="tr-TR" altLang="tr-TR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3695709" y="2565400"/>
            <a:ext cx="499321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Öğrenciler kazandırılması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hedeflenen bilgileri ve becerileri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kazanıyor mu?</a:t>
            </a:r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1102785" y="3930650"/>
            <a:ext cx="4224867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Gruplar veya bireyler için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uygun öğrenme fırsatları yaratın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6864352" y="3930650"/>
            <a:ext cx="4224867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Öğrenmeyi yönlendirmek için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dönüt verin.</a:t>
            </a:r>
          </a:p>
        </p:txBody>
      </p:sp>
      <p:cxnSp>
        <p:nvCxnSpPr>
          <p:cNvPr id="249863" name="AutoShape 7"/>
          <p:cNvCxnSpPr>
            <a:cxnSpLocks noChangeShapeType="1"/>
            <a:stCxn id="249860" idx="2"/>
            <a:endCxn id="249861" idx="0"/>
          </p:cNvCxnSpPr>
          <p:nvPr/>
        </p:nvCxnSpPr>
        <p:spPr bwMode="auto">
          <a:xfrm flipH="1">
            <a:off x="3215219" y="3430588"/>
            <a:ext cx="2978149" cy="500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864" name="AutoShape 8"/>
          <p:cNvCxnSpPr>
            <a:cxnSpLocks noChangeShapeType="1"/>
            <a:stCxn id="249860" idx="2"/>
            <a:endCxn id="249862" idx="0"/>
          </p:cNvCxnSpPr>
          <p:nvPr/>
        </p:nvCxnSpPr>
        <p:spPr bwMode="auto">
          <a:xfrm>
            <a:off x="6193375" y="3430588"/>
            <a:ext cx="2783417" cy="500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9865" name="Text Box 9"/>
          <p:cNvSpPr txBox="1">
            <a:spLocks noChangeArrowheads="1"/>
          </p:cNvSpPr>
          <p:nvPr/>
        </p:nvSpPr>
        <p:spPr bwMode="auto">
          <a:xfrm>
            <a:off x="7842262" y="3500438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  <a:latin typeface="Trebuchet MS" pitchFamily="34" charset="0"/>
              </a:rPr>
              <a:t>Evet</a:t>
            </a: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3312593" y="3500438"/>
            <a:ext cx="726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  <a:latin typeface="Trebuchet MS" pitchFamily="34" charset="0"/>
              </a:rPr>
              <a:t>Hayır</a:t>
            </a:r>
          </a:p>
        </p:txBody>
      </p:sp>
      <p:sp>
        <p:nvSpPr>
          <p:cNvPr id="249867" name="Rectangle 11"/>
          <p:cNvSpPr>
            <a:spLocks noChangeArrowheads="1"/>
          </p:cNvSpPr>
          <p:nvPr/>
        </p:nvSpPr>
        <p:spPr bwMode="auto">
          <a:xfrm>
            <a:off x="3695709" y="1412875"/>
            <a:ext cx="499321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 dirty="0" smtClean="0">
                <a:solidFill>
                  <a:srgbClr val="000000"/>
                </a:solidFill>
              </a:rPr>
              <a:t>Biçimlendirici Değerlendirme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 dirty="0" smtClean="0">
                <a:solidFill>
                  <a:srgbClr val="000000"/>
                </a:solidFill>
              </a:rPr>
              <a:t>(Öğrenme sürecini izleme)</a:t>
            </a:r>
          </a:p>
        </p:txBody>
      </p:sp>
      <p:sp>
        <p:nvSpPr>
          <p:cNvPr id="249868" name="Rectangle 13"/>
          <p:cNvSpPr>
            <a:spLocks noChangeArrowheads="1"/>
          </p:cNvSpPr>
          <p:nvPr/>
        </p:nvSpPr>
        <p:spPr bwMode="auto">
          <a:xfrm>
            <a:off x="6864352" y="5083175"/>
            <a:ext cx="4224867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  <a:latin typeface="Arial" charset="0"/>
              </a:rPr>
              <a:t>Öğretime planladığınız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  <a:latin typeface="Arial" charset="0"/>
              </a:rPr>
              <a:t>şekilde devam edin.</a:t>
            </a:r>
          </a:p>
        </p:txBody>
      </p:sp>
      <p:cxnSp>
        <p:nvCxnSpPr>
          <p:cNvPr id="249869" name="AutoShape 15"/>
          <p:cNvCxnSpPr>
            <a:cxnSpLocks noChangeShapeType="1"/>
            <a:stCxn id="249861" idx="2"/>
            <a:endCxn id="249868" idx="0"/>
          </p:cNvCxnSpPr>
          <p:nvPr/>
        </p:nvCxnSpPr>
        <p:spPr bwMode="auto">
          <a:xfrm>
            <a:off x="3215226" y="4724413"/>
            <a:ext cx="5761567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870" name="AutoShape 16"/>
          <p:cNvCxnSpPr>
            <a:cxnSpLocks noChangeShapeType="1"/>
            <a:stCxn id="249862" idx="2"/>
            <a:endCxn id="249868" idx="0"/>
          </p:cNvCxnSpPr>
          <p:nvPr/>
        </p:nvCxnSpPr>
        <p:spPr bwMode="auto">
          <a:xfrm>
            <a:off x="8976784" y="4724413"/>
            <a:ext cx="0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9871" name="AutoShape 17"/>
          <p:cNvCxnSpPr>
            <a:cxnSpLocks noChangeShapeType="1"/>
            <a:stCxn id="249867" idx="2"/>
            <a:endCxn id="249860" idx="0"/>
          </p:cNvCxnSpPr>
          <p:nvPr/>
        </p:nvCxnSpPr>
        <p:spPr bwMode="auto">
          <a:xfrm>
            <a:off x="6193367" y="2278076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63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idx="1"/>
          </p:nvPr>
        </p:nvSpPr>
        <p:spPr>
          <a:xfrm>
            <a:off x="1164167" y="398476"/>
            <a:ext cx="10883900" cy="59515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Değer Biçmeye Dönük Değerlendirme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>
                <a:solidFill>
                  <a:srgbClr val="C00000"/>
                </a:solidFill>
                <a:cs typeface="Arial" pitchFamily="34" charset="0"/>
              </a:rPr>
              <a:t>(</a:t>
            </a:r>
            <a:r>
              <a:rPr lang="tr-TR" dirty="0" err="1" smtClean="0">
                <a:solidFill>
                  <a:srgbClr val="C00000"/>
                </a:solidFill>
                <a:cs typeface="Arial" pitchFamily="34" charset="0"/>
              </a:rPr>
              <a:t>Summatif</a:t>
            </a:r>
            <a:r>
              <a:rPr lang="tr-TR" dirty="0" smtClean="0">
                <a:solidFill>
                  <a:srgbClr val="C00000"/>
                </a:solidFill>
                <a:cs typeface="Arial" pitchFamily="34" charset="0"/>
              </a:rPr>
              <a:t> Değerlendirme)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cs typeface="Arial" pitchFamily="34" charset="0"/>
            </a:endParaRP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Eğitim sürecinin sonunda yapılır.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Amaç, öğrenciye tamamlanan eğitim sonucundaki seviyesini, ulaştığı noktayı belirlemektir.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Asıl amaç öğrenciye </a:t>
            </a:r>
            <a:r>
              <a:rPr lang="tr-TR" u="sng" dirty="0" smtClean="0">
                <a:solidFill>
                  <a:srgbClr val="C00000"/>
                </a:solidFill>
                <a:cs typeface="Arial" pitchFamily="34" charset="0"/>
              </a:rPr>
              <a:t>not vermektir</a:t>
            </a: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!!!</a:t>
            </a:r>
          </a:p>
          <a:p>
            <a:pPr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Örneğin; bitirme sınavları, uzmanlık sınavları, finaller </a:t>
            </a:r>
            <a:r>
              <a:rPr lang="tr-TR" dirty="0" err="1" smtClean="0">
                <a:solidFill>
                  <a:srgbClr val="040404"/>
                </a:solidFill>
                <a:cs typeface="Arial" pitchFamily="34" charset="0"/>
              </a:rPr>
              <a:t>vb</a:t>
            </a:r>
            <a:r>
              <a:rPr lang="tr-TR" dirty="0" smtClean="0">
                <a:solidFill>
                  <a:srgbClr val="040404"/>
                </a:solidFill>
                <a:cs typeface="Arial" pitchFamily="34" charset="0"/>
              </a:rPr>
              <a:t>…</a:t>
            </a:r>
          </a:p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250883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3144D2-82B6-4E8B-BF6E-61EF9C813242}" type="slidenum">
              <a:rPr lang="tr-TR" smtClean="0">
                <a:solidFill>
                  <a:srgbClr val="898989"/>
                </a:solidFill>
              </a:rPr>
              <a:pPr eaLnBrk="1" hangingPunct="1"/>
              <a:t>49</a:t>
            </a:fld>
            <a:endParaRPr lang="tr-TR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5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862057"/>
              </p:ext>
            </p:extLst>
          </p:nvPr>
        </p:nvGraphicFramePr>
        <p:xfrm>
          <a:off x="1808162" y="647700"/>
          <a:ext cx="9945687" cy="539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3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Öğretim Süreci Sonunda</a:t>
            </a:r>
          </a:p>
        </p:txBody>
      </p:sp>
      <p:sp>
        <p:nvSpPr>
          <p:cNvPr id="2519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BEBAD4-F4DB-426A-AFCC-73914013EDE8}" type="slidenum">
              <a:rPr lang="tr-TR" altLang="tr-TR" smtClean="0">
                <a:solidFill>
                  <a:srgbClr val="000000"/>
                </a:solidFill>
                <a:latin typeface="Trebuchet MS" pitchFamily="34" charset="0"/>
              </a:rPr>
              <a:pPr eaLnBrk="1" hangingPunct="1"/>
              <a:t>50</a:t>
            </a:fld>
            <a:endParaRPr lang="tr-TR" altLang="tr-TR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695708" y="2781300"/>
            <a:ext cx="499321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Öğrenciler kazandırılması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hedeflenen bilgileri ve becerilere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sahip mi?</a:t>
            </a: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1102785" y="4146550"/>
            <a:ext cx="4224867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Fazladan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öğrenme deneyimleri sunun.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6864352" y="4146550"/>
            <a:ext cx="4224867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Notları verin veya uzmanlık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düzeylerini belirleyin.</a:t>
            </a:r>
          </a:p>
        </p:txBody>
      </p:sp>
      <p:cxnSp>
        <p:nvCxnSpPr>
          <p:cNvPr id="251911" name="AutoShape 7"/>
          <p:cNvCxnSpPr>
            <a:cxnSpLocks noChangeShapeType="1"/>
            <a:stCxn id="251908" idx="2"/>
            <a:endCxn id="251909" idx="0"/>
          </p:cNvCxnSpPr>
          <p:nvPr/>
        </p:nvCxnSpPr>
        <p:spPr bwMode="auto">
          <a:xfrm flipH="1">
            <a:off x="3215219" y="3646488"/>
            <a:ext cx="2978149" cy="500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912" name="AutoShape 8"/>
          <p:cNvCxnSpPr>
            <a:cxnSpLocks noChangeShapeType="1"/>
            <a:stCxn id="251908" idx="2"/>
            <a:endCxn id="251910" idx="0"/>
          </p:cNvCxnSpPr>
          <p:nvPr/>
        </p:nvCxnSpPr>
        <p:spPr bwMode="auto">
          <a:xfrm>
            <a:off x="6193374" y="3646488"/>
            <a:ext cx="2783417" cy="500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7842260" y="3644901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  <a:latin typeface="Trebuchet MS" pitchFamily="34" charset="0"/>
              </a:rPr>
              <a:t>Evet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3312592" y="3644901"/>
            <a:ext cx="726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mtClean="0">
                <a:solidFill>
                  <a:srgbClr val="000000"/>
                </a:solidFill>
                <a:latin typeface="Trebuchet MS" pitchFamily="34" charset="0"/>
              </a:rPr>
              <a:t>Hayır</a:t>
            </a: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3695708" y="1628775"/>
            <a:ext cx="4993217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Düzey Belirleyici Değerlendirme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(performans hakkında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</a:rPr>
              <a:t>karar verme)</a:t>
            </a:r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4078817" y="5445125"/>
            <a:ext cx="4224867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Öğretimin etkililiğini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 smtClean="0">
                <a:solidFill>
                  <a:srgbClr val="000000"/>
                </a:solidFill>
                <a:latin typeface="Arial" charset="0"/>
              </a:rPr>
              <a:t>değerlendirin.</a:t>
            </a:r>
          </a:p>
        </p:txBody>
      </p:sp>
      <p:cxnSp>
        <p:nvCxnSpPr>
          <p:cNvPr id="251917" name="AutoShape 13"/>
          <p:cNvCxnSpPr>
            <a:cxnSpLocks noChangeShapeType="1"/>
            <a:stCxn id="251915" idx="2"/>
            <a:endCxn id="251908" idx="0"/>
          </p:cNvCxnSpPr>
          <p:nvPr/>
        </p:nvCxnSpPr>
        <p:spPr bwMode="auto">
          <a:xfrm>
            <a:off x="6193367" y="2493974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1918" name="AutoShape 16"/>
          <p:cNvSpPr>
            <a:spLocks/>
          </p:cNvSpPr>
          <p:nvPr/>
        </p:nvSpPr>
        <p:spPr bwMode="auto">
          <a:xfrm rot="5400000" flipV="1">
            <a:off x="5939904" y="3537485"/>
            <a:ext cx="504825" cy="3456516"/>
          </a:xfrm>
          <a:prstGeom prst="rightBrace">
            <a:avLst>
              <a:gd name="adj1" fmla="val 42793"/>
              <a:gd name="adj2" fmla="val 525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791735"/>
          </a:xfrm>
        </p:spPr>
        <p:txBody>
          <a:bodyPr/>
          <a:lstStyle/>
          <a:p>
            <a:r>
              <a:rPr lang="tr-TR" sz="4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ÖLÇEK ÇEŞİTLERİ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21" y="1592827"/>
            <a:ext cx="10277992" cy="486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2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02541" y="2651871"/>
            <a:ext cx="8225907" cy="3586723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Ölçek, ölçme işleminde kullanılan araçlardır.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Ölçek, ölçmede kullanılan sayı 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sembollerin 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neyi ifade ettiğine dair özellikler 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anlamına gelir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ölçeklerle elde edilen ölçümlerle 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türlü matematiksel  işlemler 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yapılabilirken, 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ölçümlerle </a:t>
            </a:r>
            <a:r>
              <a:rPr lang="tr-T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kısmı yapılabilir veya hiçbiri yapılamaz.</a:t>
            </a:r>
          </a:p>
          <a:p>
            <a:endParaRPr lang="tr-TR" sz="2400" b="1" dirty="0">
              <a:solidFill>
                <a:schemeClr val="tx1"/>
              </a:solidFill>
            </a:endParaRPr>
          </a:p>
          <a:p>
            <a:endParaRPr lang="tr-TR" sz="2400" b="1" dirty="0">
              <a:solidFill>
                <a:schemeClr val="tx1"/>
              </a:solidFill>
            </a:endParaRPr>
          </a:p>
          <a:p>
            <a:endParaRPr lang="tr-TR" sz="2400" b="1" dirty="0">
              <a:solidFill>
                <a:schemeClr val="tx1"/>
              </a:solidFill>
            </a:endParaRPr>
          </a:p>
        </p:txBody>
      </p:sp>
      <p:pic>
        <p:nvPicPr>
          <p:cNvPr id="4" name="3 Resim" descr="indi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5431" y="707629"/>
            <a:ext cx="2163724" cy="1944216"/>
          </a:xfrm>
          <a:prstGeom prst="rect">
            <a:avLst/>
          </a:prstGeom>
        </p:spPr>
      </p:pic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1202869" y="1034426"/>
            <a:ext cx="7336451" cy="1290673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ÖLÇEK  VE ÖLÇEK ÇEŞİTLERİ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602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10525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i="1" dirty="0">
                <a:solidFill>
                  <a:srgbClr val="C00000"/>
                </a:solidFill>
              </a:rPr>
              <a:t>1</a:t>
            </a:r>
            <a:r>
              <a:rPr lang="tr-TR" sz="2800" b="1" i="1" dirty="0" smtClean="0">
                <a:solidFill>
                  <a:srgbClr val="C00000"/>
                </a:solidFill>
              </a:rPr>
              <a:t>. SINIFLAMA </a:t>
            </a:r>
            <a:r>
              <a:rPr lang="tr-TR" sz="2800" b="1" i="1" dirty="0">
                <a:solidFill>
                  <a:srgbClr val="C00000"/>
                </a:solidFill>
              </a:rPr>
              <a:t>ÖLÇEĞİ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308502" y="1214211"/>
            <a:ext cx="9196127" cy="46970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Sınıflama, gruplama, adlandırma, kategorilendirme ve nominal ölçek isimleri ile de bilinir.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Sıfır noktası ve birim yoktur.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 edilen ölçme sonuçları üzerinde matematiksel işlem yapılamaz. </a:t>
            </a:r>
            <a:endParaRPr lang="tr-T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İstatistiksel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da frekans, yüzde ve </a:t>
            </a:r>
            <a:r>
              <a:rPr lang="tr-T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hesabı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yapılabilir.</a:t>
            </a:r>
          </a:p>
          <a:p>
            <a:pPr>
              <a:buFont typeface="Wingdings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 temel işlevi vardır:</a:t>
            </a:r>
          </a:p>
          <a:p>
            <a:pPr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Benzerlik ve farklılıklarına göre gruplamak,</a:t>
            </a:r>
          </a:p>
          <a:p>
            <a:pPr>
              <a:buNone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Adlandırmak ve numaralandırmak.</a:t>
            </a:r>
          </a:p>
          <a:p>
            <a:pPr>
              <a:buFont typeface="Wingdings" pitchFamily="2" charset="2"/>
              <a:buChar char="ü"/>
            </a:pPr>
            <a:endParaRPr lang="tr-TR" sz="24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79" y="3907720"/>
            <a:ext cx="2903621" cy="295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10525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266928" cy="1143000"/>
          </a:xfrm>
        </p:spPr>
        <p:txBody>
          <a:bodyPr>
            <a:normAutofit/>
          </a:bodyPr>
          <a:lstStyle/>
          <a:p>
            <a:r>
              <a:rPr lang="tr-TR" sz="2800" b="1" i="1" dirty="0">
                <a:solidFill>
                  <a:srgbClr val="C00000"/>
                </a:solidFill>
              </a:rPr>
              <a:t>2</a:t>
            </a:r>
            <a:r>
              <a:rPr lang="tr-TR" sz="2800" b="1" i="1" dirty="0" smtClean="0">
                <a:solidFill>
                  <a:srgbClr val="C00000"/>
                </a:solidFill>
              </a:rPr>
              <a:t>. SIRALAMA </a:t>
            </a:r>
            <a:r>
              <a:rPr lang="tr-TR" sz="2800" b="1" i="1" dirty="0">
                <a:solidFill>
                  <a:srgbClr val="C00000"/>
                </a:solidFill>
              </a:rPr>
              <a:t>ÖLÇEĞİ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03553" y="1184226"/>
            <a:ext cx="9301059" cy="4726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Sınıflama ölçeğinin bir üst düzeyidir.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ölçekte nesneler, bir özelliğe en az sahip olandan en çok sahip olana ya da en çoktan en aza doğru sıralanır ve her sıraya bir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sıralama sayısı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 sembol verilir.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Miktara göre bir derecelendirme vardır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Nesneler arasındaki farkın miktarı bilinemez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Sıralama ölçeğinde sıfırıncı anlamsızdır. </a:t>
            </a:r>
            <a:endParaRPr lang="tr-T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Yine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ölçekte 1., 2., ile 3. arasında bir aralık olsa da bu aralıklar eşit değil ve birim olarak kabul edilemez.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ölçeğin verileri ile istatistiksel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medyan (ortanca),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yüzdelikler ve sıra farkı korelasyon </a:t>
            </a:r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katsayısı </a:t>
            </a:r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hesaplanabilir.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2" y="2969667"/>
            <a:ext cx="2112929" cy="158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92942" y="624110"/>
            <a:ext cx="8911687" cy="717993"/>
          </a:xfrm>
        </p:spPr>
        <p:txBody>
          <a:bodyPr/>
          <a:lstStyle/>
          <a:p>
            <a:r>
              <a:rPr lang="tr-TR" dirty="0" smtClean="0"/>
              <a:t>SIRALAMA ÖLÇEĞİ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27" y="1548607"/>
            <a:ext cx="9663169" cy="535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43375" y="154860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1.</a:t>
            </a:r>
            <a:endParaRPr lang="tr-TR" sz="28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367338" y="215205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2.</a:t>
            </a:r>
            <a:endParaRPr lang="tr-TR" sz="2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879391" y="2933108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3.</a:t>
            </a:r>
            <a:endParaRPr lang="tr-TR" sz="28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958125" y="317626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4.</a:t>
            </a:r>
            <a:endParaRPr lang="tr-TR" sz="28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9158275" y="349919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5.</a:t>
            </a:r>
            <a:endParaRPr lang="tr-TR" sz="28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217960" y="370041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6.</a:t>
            </a:r>
            <a:endParaRPr lang="tr-TR" sz="28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6543675" y="1810217"/>
            <a:ext cx="436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Boy sırasına göre;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1854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10525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194" y="343891"/>
            <a:ext cx="8911687" cy="762238"/>
          </a:xfrm>
        </p:spPr>
        <p:txBody>
          <a:bodyPr>
            <a:normAutofit/>
          </a:bodyPr>
          <a:lstStyle/>
          <a:p>
            <a:r>
              <a:rPr lang="tr-TR" sz="3200" b="1" i="1" dirty="0">
                <a:solidFill>
                  <a:srgbClr val="C00000"/>
                </a:solidFill>
              </a:rPr>
              <a:t>3</a:t>
            </a:r>
            <a:r>
              <a:rPr lang="tr-TR" sz="3200" b="1" i="1" dirty="0" smtClean="0">
                <a:solidFill>
                  <a:srgbClr val="C00000"/>
                </a:solidFill>
              </a:rPr>
              <a:t>. EŞİT </a:t>
            </a:r>
            <a:r>
              <a:rPr lang="tr-TR" sz="3200" b="1" i="1" dirty="0">
                <a:solidFill>
                  <a:srgbClr val="C00000"/>
                </a:solidFill>
              </a:rPr>
              <a:t>ARALIKLI ÖLÇEKLER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58587" y="1106129"/>
            <a:ext cx="9856950" cy="566233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tr-T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Ölçülen değişkenin belli bir başlangıç noktasına göre ve belli bir özelliğe sahip oluş derecelerine göre eşit aralıklarla sıralandıkları ölçek tipidir.</a:t>
            </a:r>
          </a:p>
          <a:p>
            <a:pPr>
              <a:buFont typeface="Wingdings" pitchFamily="2" charset="2"/>
              <a:buChar char="q"/>
            </a:pPr>
            <a:r>
              <a:rPr lang="tr-T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tür ölçeklerde keyfi olarak tanımlanmış bir başlangıç/sıfır noktası ve değişmez ya da eşit aralıklı bir birim vardır.</a:t>
            </a:r>
          </a:p>
          <a:p>
            <a:pPr>
              <a:buFont typeface="Wingdings" pitchFamily="2" charset="2"/>
              <a:buChar char="q"/>
            </a:pPr>
            <a:r>
              <a:rPr lang="tr-T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Eşit aralıklı ölçekte pratik amaçlara uygun olarak tanımlanmış olan sıfır noktası gerçek sıfır değildir. </a:t>
            </a:r>
            <a:endParaRPr lang="tr-TR" sz="3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Yok </a:t>
            </a:r>
            <a:r>
              <a:rPr lang="tr-TR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 da hiç anlamına gelmez. </a:t>
            </a:r>
            <a:r>
              <a:rPr lang="tr-TR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Sıfır noktasında mutlak yokluk söz konusu değildir.</a:t>
            </a:r>
          </a:p>
          <a:p>
            <a:pPr>
              <a:buNone/>
            </a:pPr>
            <a:r>
              <a:rPr lang="tr-TR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Eğitimdeki ölçme değerlendirmede kullanılan ölçeklerin çoğunluğu eşit aralıklı ölçeklerdir. Sınavlar, Testler, Envanterler, Ölçekler gibi.</a:t>
            </a:r>
          </a:p>
          <a:p>
            <a:pPr>
              <a:defRPr/>
            </a:pP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Birimler eşittir. Sıfır noktası vardır. 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31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Ölçekteki sıfır, göreceli sıfırdır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Toplama  ve çıkarma işlemi yapılabilir, 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çarpma, 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bölme 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oranlama işlemleri 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yapılamaz.</a:t>
            </a:r>
          </a:p>
          <a:p>
            <a:pPr>
              <a:buNone/>
            </a:pPr>
            <a:endParaRPr lang="tr-T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1219200"/>
            <a:ext cx="1274763" cy="554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5"/>
          <p:cNvSpPr txBox="1">
            <a:spLocks/>
          </p:cNvSpPr>
          <p:nvPr/>
        </p:nvSpPr>
        <p:spPr>
          <a:xfrm>
            <a:off x="725213" y="252247"/>
            <a:ext cx="10958787" cy="40202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00000"/>
              </a:lnSpc>
              <a:buClr>
                <a:srgbClr val="873624"/>
              </a:buClr>
              <a:defRPr/>
            </a:pPr>
            <a:r>
              <a:rPr lang="tr-TR" sz="3200" b="1" dirty="0">
                <a:solidFill>
                  <a:srgbClr val="FF0000"/>
                </a:solidFill>
                <a:latin typeface="Gabriola" pitchFamily="82" charset="0"/>
                <a:cs typeface="Arial" pitchFamily="34" charset="0"/>
              </a:rPr>
              <a:t>Değişken</a:t>
            </a:r>
            <a:r>
              <a:rPr lang="tr-TR" sz="32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: Kişiden kişiye, durumdan duruma, nesneden nesneye değişen özelliklerdir.</a:t>
            </a:r>
          </a:p>
          <a:p>
            <a:pPr marL="274320" lvl="1" indent="0" algn="ctr" fontAlgn="base">
              <a:lnSpc>
                <a:spcPct val="100000"/>
              </a:lnSpc>
              <a:buClr>
                <a:srgbClr val="873624"/>
              </a:buClr>
              <a:buFont typeface="Wingdings 2" pitchFamily="18" charset="2"/>
              <a:buNone/>
              <a:defRPr/>
            </a:pPr>
            <a:r>
              <a:rPr lang="tr-TR" sz="30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Örneğin uzunluk, ağırlık, yaş, göz rengi, cinsiyet, başarı düzeyi</a:t>
            </a:r>
            <a:r>
              <a:rPr lang="tr-TR" sz="32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...gibi.</a:t>
            </a:r>
          </a:p>
          <a:p>
            <a:pPr marL="274320" lvl="1" indent="0" fontAlgn="base">
              <a:lnSpc>
                <a:spcPct val="100000"/>
              </a:lnSpc>
              <a:buClr>
                <a:srgbClr val="873624"/>
              </a:buClr>
              <a:buFont typeface="Arial" pitchFamily="34" charset="0"/>
              <a:buNone/>
              <a:defRPr/>
            </a:pPr>
            <a:r>
              <a:rPr lang="tr-TR" sz="3200" b="1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Nitel ve Nicel Değişken:</a:t>
            </a:r>
          </a:p>
          <a:p>
            <a:pPr marL="0" indent="0" fontAlgn="base">
              <a:lnSpc>
                <a:spcPct val="100000"/>
              </a:lnSpc>
              <a:buClr>
                <a:srgbClr val="873624"/>
              </a:buClr>
              <a:buNone/>
              <a:defRPr/>
            </a:pPr>
            <a:r>
              <a:rPr lang="tr-T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Nitel değişken</a:t>
            </a:r>
            <a:r>
              <a:rPr lang="tr-T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Sayısal değerler alamayan değişkenlerdir. Cinsiyet</a:t>
            </a: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medeni durum, göz rengi, kan grubu, meslek vb. </a:t>
            </a:r>
            <a:r>
              <a:rPr lang="tr-T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değişkenler nitel</a:t>
            </a: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değişkenlerdir. </a:t>
            </a:r>
            <a:endParaRPr lang="tr-T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00000"/>
              </a:lnSpc>
              <a:buClr>
                <a:srgbClr val="873624"/>
              </a:buClr>
              <a:buNone/>
              <a:defRPr/>
            </a:pPr>
            <a:r>
              <a:rPr lang="tr-TR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Nicel değişken</a:t>
            </a:r>
            <a:r>
              <a:rPr lang="tr-TR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Sayısal değerler alabilen değişkenlerdir. Boy </a:t>
            </a: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uzunluğu, yaş, ağırlık, aylık gelir, hava sıcaklığı, kandaki kolesterol seviyesi vb. </a:t>
            </a:r>
            <a:r>
              <a:rPr lang="tr-T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değişkenler nicel</a:t>
            </a: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değişkenlerdir.</a:t>
            </a:r>
          </a:p>
        </p:txBody>
      </p:sp>
      <p:sp>
        <p:nvSpPr>
          <p:cNvPr id="9" name="Metin Yer Tutucusu 5"/>
          <p:cNvSpPr txBox="1">
            <a:spLocks/>
          </p:cNvSpPr>
          <p:nvPr/>
        </p:nvSpPr>
        <p:spPr>
          <a:xfrm>
            <a:off x="1734501" y="4492946"/>
            <a:ext cx="9949499" cy="316071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buClr>
                <a:srgbClr val="873624"/>
              </a:buClr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Gabriola" pitchFamily="82" charset="0"/>
                <a:cs typeface="Arial" pitchFamily="34" charset="0"/>
              </a:rPr>
              <a:t>Sabit</a:t>
            </a:r>
            <a:r>
              <a:rPr lang="tr-TR" sz="36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: </a:t>
            </a:r>
            <a:r>
              <a:rPr lang="tr-TR" sz="36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Kişiden kişiye, durumdan duruma, nesneden nesneye </a:t>
            </a:r>
            <a:r>
              <a:rPr lang="tr-TR" sz="36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değişmeyen </a:t>
            </a:r>
            <a:r>
              <a:rPr lang="tr-TR" sz="3600" dirty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özelliklerdir</a:t>
            </a:r>
            <a:r>
              <a:rPr lang="tr-TR" sz="3600" dirty="0" smtClean="0">
                <a:solidFill>
                  <a:srgbClr val="040404"/>
                </a:solidFill>
                <a:latin typeface="Gabriola" pitchFamily="82" charset="0"/>
                <a:cs typeface="Arial" pitchFamily="34" charset="0"/>
              </a:rPr>
              <a:t>. Örneğin; pi sayısı, ışık hızı ...vb.</a:t>
            </a:r>
            <a:endParaRPr lang="tr-TR" sz="3600" dirty="0">
              <a:solidFill>
                <a:srgbClr val="040404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184327" name="Metin Yer Tutucusu 5"/>
          <p:cNvSpPr txBox="1">
            <a:spLocks/>
          </p:cNvSpPr>
          <p:nvPr/>
        </p:nvSpPr>
        <p:spPr bwMode="auto">
          <a:xfrm>
            <a:off x="0" y="31756"/>
            <a:ext cx="12192000" cy="118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27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873624"/>
              </a:buClr>
              <a:buFont typeface="Arial" charset="0"/>
              <a:buNone/>
            </a:pPr>
            <a:endParaRPr lang="tr-TR" sz="3200" dirty="0" smtClean="0">
              <a:solidFill>
                <a:srgbClr val="0404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873624"/>
              </a:buClr>
              <a:buFont typeface="Arial" charset="0"/>
              <a:buNone/>
            </a:pPr>
            <a:endParaRPr lang="tr-TR" sz="3200" dirty="0" smtClean="0">
              <a:solidFill>
                <a:srgbClr val="0404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873624"/>
              </a:buClr>
              <a:buFont typeface="Arial" charset="0"/>
              <a:buNone/>
            </a:pPr>
            <a:endParaRPr lang="tr-TR" sz="3200" dirty="0" smtClean="0">
              <a:solidFill>
                <a:srgbClr val="0404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873624"/>
              </a:buClr>
              <a:buFont typeface="Arial" charset="0"/>
              <a:buNone/>
            </a:pPr>
            <a:endParaRPr lang="tr-TR" sz="3200" dirty="0" smtClean="0">
              <a:solidFill>
                <a:srgbClr val="0404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71D52-358D-4EB9-9F82-630CFD7DACDD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2820_html_m75978c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2292" y="737919"/>
            <a:ext cx="4355976" cy="2683768"/>
          </a:xfrm>
          <a:prstGeom prst="rect">
            <a:avLst/>
          </a:prstGeom>
        </p:spPr>
      </p:pic>
      <p:pic>
        <p:nvPicPr>
          <p:cNvPr id="3" name="2 Resim" descr="1470429735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0252" y="418891"/>
            <a:ext cx="4932040" cy="3643902"/>
          </a:xfrm>
          <a:prstGeom prst="rect">
            <a:avLst/>
          </a:prstGeom>
        </p:spPr>
      </p:pic>
      <p:sp>
        <p:nvSpPr>
          <p:cNvPr id="4" name="AutoShape 2" descr="Eşit Aralıklı Ölçek Ned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417" y="4062793"/>
            <a:ext cx="3959435" cy="22247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7557" y="4062793"/>
            <a:ext cx="4606089" cy="34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35" y="155196"/>
            <a:ext cx="9629956" cy="65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9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10525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i="1" dirty="0">
                <a:solidFill>
                  <a:srgbClr val="C00000"/>
                </a:solidFill>
              </a:rPr>
              <a:t>4. EŞİT ORANLI ÖLÇEK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38877" y="1454046"/>
            <a:ext cx="9765753" cy="44571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Birimlerde eşitliğin sağlandığı ve sıfırın gerçek 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(mutlak) sıfır 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 ölçek türüdür.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Diğer ölçek türlerinden üstünlüğü sıfırın gerçek olmasıdır.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ölçekte tüm matematiksel işlemler yapılabileceği gibi her türlü 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istatistiksel 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işlem de yapılabilir</a:t>
            </a: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Örneğin metre ve kg. gibi.</a:t>
            </a:r>
          </a:p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Ölçme sonuçlarını ifade eden sayıların oranı anlamlıdır.</a:t>
            </a:r>
          </a:p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Toplama, çıkarma, çarpma ve bölme yapılabilir. </a:t>
            </a:r>
          </a:p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fazla bilgi veren ölçek türüdür.</a:t>
            </a:r>
          </a:p>
          <a:p>
            <a:pPr>
              <a:buFont typeface="Wingdings" pitchFamily="2" charset="2"/>
              <a:buChar char="Ø"/>
            </a:pP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33" y="5696376"/>
            <a:ext cx="9690967" cy="116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8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1FAAD-932C-4952-8EB9-44A2409D9714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tr-TR">
              <a:solidFill>
                <a:prstClr val="black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26005"/>
              </p:ext>
            </p:extLst>
          </p:nvPr>
        </p:nvGraphicFramePr>
        <p:xfrm>
          <a:off x="1092200" y="21820"/>
          <a:ext cx="9889069" cy="670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5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4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626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tr-TR" sz="2000" dirty="0" smtClean="0"/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tr-TR" sz="2000" dirty="0" smtClean="0"/>
                        <a:t>ÖLÇEKLER</a:t>
                      </a:r>
                      <a:endParaRPr lang="tr-TR" sz="2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tr-TR" sz="2000" dirty="0" smtClean="0"/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tr-TR" sz="2000" dirty="0" smtClean="0"/>
                        <a:t>TEMEL İŞLEMLER</a:t>
                      </a:r>
                      <a:endParaRPr lang="tr-TR" sz="2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tr-TR" sz="2000" dirty="0" smtClean="0"/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tr-TR" sz="2000" dirty="0" smtClean="0"/>
                        <a:t>ÖRNEKLER</a:t>
                      </a:r>
                      <a:endParaRPr lang="tr-TR" sz="2000" dirty="0"/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tr-TR" sz="2000" dirty="0" smtClean="0"/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tr-TR" sz="2000" dirty="0" smtClean="0"/>
                        <a:t>İSTATİS.</a:t>
                      </a:r>
                      <a:r>
                        <a:rPr lang="tr-TR" sz="2000" baseline="0" dirty="0" smtClean="0"/>
                        <a:t> TEKNİKLER</a:t>
                      </a:r>
                      <a:endParaRPr lang="tr-TR" sz="2000" dirty="0"/>
                    </a:p>
                  </a:txBody>
                  <a:tcPr marL="121920" marR="121920" marT="45726" marB="4572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5006">
                <a:tc>
                  <a:txBody>
                    <a:bodyPr/>
                    <a:lstStyle/>
                    <a:p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SINIFLAMA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Farklılık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ya da benzerliği belirlemek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-Kişileri saç rengine göre gruplamak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-Araçlara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plaka 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numarası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vermek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-frekans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-tepe değer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tr-TR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mod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-yüzde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5087">
                <a:tc>
                  <a:txBody>
                    <a:bodyPr/>
                    <a:lstStyle/>
                    <a:p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SIRALAMA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Azı-çoğu ya da küçüğü büyüğü belirlemek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-Kitapları kalınlık sırasına göre dizmek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-Öğrencileri boy ve başarı sırasına koymak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-Ham puanlar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-ortanca (medyan)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-çeyrek sapma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-yüzdelik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-sıra farkları korelasyonu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783">
                <a:tc>
                  <a:txBody>
                    <a:bodyPr/>
                    <a:lstStyle/>
                    <a:p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EŞİT ARALIK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Farkları belirlemek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-Termometreyle sıcaklık ölçmek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-Kullanılan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takvimler</a:t>
                      </a:r>
                    </a:p>
                    <a:p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-Standartlaştırılmış test puanları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-ortalama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-standart sapma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tr-TR" sz="2000" dirty="0" err="1" smtClean="0">
                          <a:latin typeface="Arial" pitchFamily="34" charset="0"/>
                          <a:cs typeface="Arial" pitchFamily="34" charset="0"/>
                        </a:rPr>
                        <a:t>Pearson</a:t>
                      </a:r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 momentler çarpımı korelasyonu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82">
                <a:tc>
                  <a:txBody>
                    <a:bodyPr/>
                    <a:lstStyle/>
                    <a:p>
                      <a:endParaRPr lang="tr-TR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ORAN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Oranları belirlemek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-Hacim, uzunluk, ağırlık vb. ölçüleri</a:t>
                      </a:r>
                    </a:p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-Sıcaklık</a:t>
                      </a:r>
                      <a:r>
                        <a:rPr lang="tr-TR" sz="2000" baseline="0" dirty="0" smtClean="0">
                          <a:latin typeface="Arial" pitchFamily="34" charset="0"/>
                          <a:cs typeface="Arial" pitchFamily="34" charset="0"/>
                        </a:rPr>
                        <a:t> (Kelvin)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Arial" pitchFamily="34" charset="0"/>
                          <a:cs typeface="Arial" pitchFamily="34" charset="0"/>
                        </a:rPr>
                        <a:t>Matematiksel her türlü işlem yapılabilir</a:t>
                      </a:r>
                      <a:endParaRPr lang="tr-T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45726" marB="4572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Yukarı Ok 5"/>
          <p:cNvSpPr/>
          <p:nvPr/>
        </p:nvSpPr>
        <p:spPr>
          <a:xfrm>
            <a:off x="10981286" y="2420938"/>
            <a:ext cx="385233" cy="27368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383557" y="2461262"/>
            <a:ext cx="461665" cy="269593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prstClr val="black"/>
                </a:solidFill>
                <a:latin typeface="Arial" charset="0"/>
              </a:rPr>
              <a:t>DÖNÜŞTÜRME YAPILIR</a:t>
            </a:r>
          </a:p>
        </p:txBody>
      </p:sp>
      <p:sp>
        <p:nvSpPr>
          <p:cNvPr id="8" name="Aşağı Ok 7"/>
          <p:cNvSpPr/>
          <p:nvPr/>
        </p:nvSpPr>
        <p:spPr>
          <a:xfrm>
            <a:off x="698520" y="1743075"/>
            <a:ext cx="385233" cy="3384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3898" y="2422916"/>
            <a:ext cx="461665" cy="183633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b="1" dirty="0">
                <a:solidFill>
                  <a:prstClr val="black"/>
                </a:solidFill>
                <a:latin typeface="Arial" charset="0"/>
              </a:rPr>
              <a:t>NİTELİK ARTAR</a:t>
            </a:r>
          </a:p>
        </p:txBody>
      </p:sp>
      <p:sp>
        <p:nvSpPr>
          <p:cNvPr id="10" name="Aşağı Ok 9"/>
          <p:cNvSpPr/>
          <p:nvPr/>
        </p:nvSpPr>
        <p:spPr>
          <a:xfrm>
            <a:off x="10619317" y="2076479"/>
            <a:ext cx="192616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Aşağı Ok 10"/>
          <p:cNvSpPr/>
          <p:nvPr/>
        </p:nvSpPr>
        <p:spPr>
          <a:xfrm>
            <a:off x="10699751" y="3435357"/>
            <a:ext cx="192616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Aşağı Ok 11"/>
          <p:cNvSpPr/>
          <p:nvPr/>
        </p:nvSpPr>
        <p:spPr>
          <a:xfrm>
            <a:off x="10699751" y="4767263"/>
            <a:ext cx="192616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Ölçek+türleri,+ölçeğin+yapısı+ve+ölçme+sonuçlarının+anlam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76588"/>
              </p:ext>
            </p:extLst>
          </p:nvPr>
        </p:nvGraphicFramePr>
        <p:xfrm>
          <a:off x="1822456" y="838200"/>
          <a:ext cx="10159999" cy="3902200"/>
        </p:xfrm>
        <a:graphic>
          <a:graphicData uri="http://schemas.openxmlformats.org/drawingml/2006/table">
            <a:tbl>
              <a:tblPr firstRow="1" bandRow="1"/>
              <a:tblGrid>
                <a:gridCol w="2199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4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ÖLÇEKLER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Eşit Ölçme Birim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Başlangıç Noktası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Dört İşlem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ucida Sans Unicode"/>
                        </a:defRPr>
                      </a:lvl9pPr>
                    </a:lstStyle>
                    <a:p>
                      <a:pPr algn="ctr"/>
                      <a:r>
                        <a:rPr lang="tr-TR" sz="2400" dirty="0" smtClean="0">
                          <a:solidFill>
                            <a:schemeClr val="bg1"/>
                          </a:solidFill>
                        </a:rPr>
                        <a:t>Ölçme Duyarlılığı</a:t>
                      </a:r>
                      <a:endParaRPr lang="tr-TR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SINIFLAMA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Düşük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SIRALAMA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Yok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endParaRPr lang="tr-T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7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EŞİT ARALIK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Var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Tanımlı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+ ve -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endParaRPr lang="tr-TR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79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ORAN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Var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Gerçek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+, -,</a:t>
                      </a:r>
                      <a:r>
                        <a:rPr lang="tr-TR" sz="2400" baseline="0" dirty="0" smtClean="0">
                          <a:latin typeface="Arial" pitchFamily="34" charset="0"/>
                          <a:cs typeface="Arial" pitchFamily="34" charset="0"/>
                        </a:rPr>
                        <a:t> x, :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ucida Sans Unicode"/>
                        </a:defRPr>
                      </a:lvl9pPr>
                    </a:lstStyle>
                    <a:p>
                      <a:r>
                        <a:rPr lang="tr-TR" sz="2400" dirty="0" smtClean="0">
                          <a:latin typeface="Arial" pitchFamily="34" charset="0"/>
                          <a:cs typeface="Arial" pitchFamily="34" charset="0"/>
                        </a:rPr>
                        <a:t>Yüksek</a:t>
                      </a:r>
                      <a:endParaRPr lang="tr-T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5" marR="91445" marT="45703" marB="4570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721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70" b="11570"/>
          <a:stretch>
            <a:fillRect/>
          </a:stretch>
        </p:blipFill>
        <p:spPr>
          <a:xfrm>
            <a:off x="157655" y="1"/>
            <a:ext cx="12034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40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5" y="1296478"/>
            <a:ext cx="5144576" cy="543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107425" y="530965"/>
            <a:ext cx="471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ÖLÇEKLERİN BİRBİRİ İLE İŞİKİLERİ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154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atay Kaydırma 2"/>
          <p:cNvSpPr/>
          <p:nvPr/>
        </p:nvSpPr>
        <p:spPr>
          <a:xfrm>
            <a:off x="2047740" y="2421228"/>
            <a:ext cx="7959144" cy="3953814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tr-TR" sz="3200" b="1" dirty="0" smtClean="0">
                <a:solidFill>
                  <a:srgbClr val="002060"/>
                </a:solidFill>
              </a:rPr>
              <a:t>Eğitimsel ve psikolojik ölçmelerde en çok kullanılan ölçekler sıralama ve eşit aralıklı ölçeklerdir. </a:t>
            </a:r>
          </a:p>
          <a:p>
            <a:pPr defTabSz="457200"/>
            <a:r>
              <a:rPr lang="tr-TR" sz="3200" b="1" dirty="0" smtClean="0">
                <a:solidFill>
                  <a:srgbClr val="002060"/>
                </a:solidFill>
              </a:rPr>
              <a:t>Sınıflama ve eşit oranlı ölçekler eğitim-öğretimdeki ölçmelerde  nadiren kullanılırlar.</a:t>
            </a:r>
            <a:endParaRPr lang="tr-TR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Süreksiz değişkenler ölçülen özellikle ilgili yalnızca sınırlı sayıda değer alırken, sürekli değişkenler iki ölçüm arasında sonsuz sayıda değer alabilirler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Süreksiz değişkenler sayma sayıları ile değer alabilirken, süreksiz değişkenler kesirli sayılarla da değer alabilirler.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cinsiyet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değişkeni yalnızca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kadın ve erkek değerleri alabildiği için süreksizdir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Yaş, boy ve ağırlık gibi değişkenler ise sürekli değişkenlerdir.</a:t>
            </a:r>
          </a:p>
          <a:p>
            <a:pPr>
              <a:spcAft>
                <a:spcPts val="600"/>
              </a:spcAft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Sınıflama ve sıralama ölçekleri süreksiz, eşit aralıklı ve eşit oranlı ölçekler sürekli değerler veririler.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Sürekli ve Süreksiz Değişkenler:</a:t>
            </a: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DE4CE-FAEB-4BD5-92B1-374FA0EFC434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199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10941" y="3616656"/>
            <a:ext cx="8516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u="sng" dirty="0" smtClean="0"/>
              <a:t>TEŞEKKÜRLER</a:t>
            </a:r>
            <a:r>
              <a:rPr lang="tr-TR" sz="5400" b="1" i="1" u="sng" dirty="0" smtClean="0">
                <a:sym typeface="Wingdings" panose="05000000000000000000" pitchFamily="2" charset="2"/>
              </a:rPr>
              <a:t></a:t>
            </a:r>
            <a:endParaRPr lang="tr-TR" sz="5400" b="1" i="1" u="sng" dirty="0"/>
          </a:p>
        </p:txBody>
      </p:sp>
    </p:spTree>
    <p:extLst>
      <p:ext uri="{BB962C8B-B14F-4D97-AF65-F5344CB8AC3E}">
        <p14:creationId xmlns:p14="http://schemas.microsoft.com/office/powerpoint/2010/main" val="12961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3228" y="1165237"/>
            <a:ext cx="5060730" cy="3550064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 ve Bağımsız Değişkenler</a:t>
            </a:r>
            <a:endParaRPr lang="tr-T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DE4CE-FAEB-4BD5-92B1-374FA0EFC434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>
              <a:solidFill>
                <a:prstClr val="black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18" y="1568668"/>
            <a:ext cx="6381339" cy="39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3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745" y="1433783"/>
            <a:ext cx="10825655" cy="4433264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Bağımlı ve Bağımsız Değişkenler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DE4CE-FAEB-4BD5-92B1-374FA0EFC434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84604"/>
      </p:ext>
    </p:extLst>
  </p:cSld>
  <p:clrMapOvr>
    <a:masterClrMapping/>
  </p:clrMapOvr>
</p:sld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0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_Echo">
  <a:themeElements>
    <a:clrScheme name="Echo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Ech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Echo">
  <a:themeElements>
    <a:clrScheme name="Echo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Ech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Echo">
  <a:themeElements>
    <a:clrScheme name="Echo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Ech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6.xml><?xml version="1.0" encoding="utf-8"?>
<a:theme xmlns:a="http://schemas.openxmlformats.org/drawingml/2006/main" name="1_Kalabalık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am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3_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Kalabalık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Cilt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2950</Words>
  <Application>Microsoft Office PowerPoint</Application>
  <PresentationFormat>Geniş ekran</PresentationFormat>
  <Paragraphs>569</Paragraphs>
  <Slides>70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16</vt:i4>
      </vt:variant>
      <vt:variant>
        <vt:lpstr>Slayt Başlıkları</vt:lpstr>
      </vt:variant>
      <vt:variant>
        <vt:i4>70</vt:i4>
      </vt:variant>
    </vt:vector>
  </HeadingPairs>
  <TitlesOfParts>
    <vt:vector size="100" baseType="lpstr">
      <vt:lpstr>Arial</vt:lpstr>
      <vt:lpstr>Calibri</vt:lpstr>
      <vt:lpstr>Calibri Light</vt:lpstr>
      <vt:lpstr>Century Gothic</vt:lpstr>
      <vt:lpstr>Gabriola</vt:lpstr>
      <vt:lpstr>Lucida Sans Unicode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Wingdings 3</vt:lpstr>
      <vt:lpstr>Duman</vt:lpstr>
      <vt:lpstr>1_Duman</vt:lpstr>
      <vt:lpstr>Damla</vt:lpstr>
      <vt:lpstr>3_Duman</vt:lpstr>
      <vt:lpstr>İyon Toplantı Odası</vt:lpstr>
      <vt:lpstr>1_İyon Toplantı Odası</vt:lpstr>
      <vt:lpstr>Kalabalık</vt:lpstr>
      <vt:lpstr>5_Ofis Teması</vt:lpstr>
      <vt:lpstr>3_Office Teması</vt:lpstr>
      <vt:lpstr>7_Ofis Teması</vt:lpstr>
      <vt:lpstr>4_Office Teması</vt:lpstr>
      <vt:lpstr>1_Echo</vt:lpstr>
      <vt:lpstr>2_Echo</vt:lpstr>
      <vt:lpstr>3_Echo</vt:lpstr>
      <vt:lpstr>6_Duman</vt:lpstr>
      <vt:lpstr>1_Kalabalık</vt:lpstr>
      <vt:lpstr>PowerPoint Sunusu</vt:lpstr>
      <vt:lpstr>ÖLÇME ve DEĞERLENDİRME İLE İLGİLİ  TEMEL KAVRAMLAR</vt:lpstr>
      <vt:lpstr>ÖLÇME ve DEĞERLENDİRME İLE İLGİLİ  TEMEL KAVRAMLAR</vt:lpstr>
      <vt:lpstr>Ölçme ve Değerlendirmeyle İlgili Temel Kavramlar</vt:lpstr>
      <vt:lpstr>PowerPoint Sunusu</vt:lpstr>
      <vt:lpstr>PowerPoint Sunusu</vt:lpstr>
      <vt:lpstr>Sürekli ve Süreksiz Değişkenler:</vt:lpstr>
      <vt:lpstr>Bağımlı ve Bağımsız Değişkenler</vt:lpstr>
      <vt:lpstr>Bağımlı ve Bağımsız Değişkenler</vt:lpstr>
      <vt:lpstr>PowerPoint Sunusu</vt:lpstr>
      <vt:lpstr>PowerPoint Sunusu</vt:lpstr>
      <vt:lpstr>Eğitimde Öğrencilerin Hangi Nitelikleri Ölçülebilir? </vt:lpstr>
      <vt:lpstr>Eğitimdeki Ölçmelerde Karşılaşılan Temel Güçlükler</vt:lpstr>
      <vt:lpstr>Eğitimdeki Ölçmelerde Karşılaşılan Temel Güçlükler</vt:lpstr>
      <vt:lpstr>Ölçme İşleminin Aşamaları</vt:lpstr>
      <vt:lpstr>PowerPoint Sunusu</vt:lpstr>
      <vt:lpstr>Ölçme Türleri</vt:lpstr>
      <vt:lpstr>Ölçme Türleri</vt:lpstr>
      <vt:lpstr>Ölçme Türleri</vt:lpstr>
      <vt:lpstr>Doğrudan Ölçme ve Dolaylı Ölçme</vt:lpstr>
      <vt:lpstr>Ölçme Sonuçlarının İfade Edilmesi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Ölçmede Sıfır Noktası</vt:lpstr>
      <vt:lpstr> </vt:lpstr>
      <vt:lpstr> </vt:lpstr>
      <vt:lpstr>PowerPoint Sunusu</vt:lpstr>
      <vt:lpstr>Mutlak ve Keyfi Sıfır Noktasına Sahip Araçlara Örnekler</vt:lpstr>
      <vt:lpstr>PowerPoint Sunusu</vt:lpstr>
      <vt:lpstr>ÖLÇME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Mutlak ve Bağıl Ölçütlere Örnekler</vt:lpstr>
      <vt:lpstr>PowerPoint Sunusu</vt:lpstr>
      <vt:lpstr>PowerPoint Sunusu</vt:lpstr>
      <vt:lpstr>Öğretim Süreci Başında</vt:lpstr>
      <vt:lpstr>PowerPoint Sunusu</vt:lpstr>
      <vt:lpstr>Öğretim Süreci Sırasında</vt:lpstr>
      <vt:lpstr>PowerPoint Sunusu</vt:lpstr>
      <vt:lpstr>Öğretim Süreci Sonunda</vt:lpstr>
      <vt:lpstr>ÖLÇEK ÇEŞİTLERİ</vt:lpstr>
      <vt:lpstr>ÖLÇEK  VE ÖLÇEK ÇEŞİTLERİ</vt:lpstr>
      <vt:lpstr>PowerPoint Sunusu</vt:lpstr>
      <vt:lpstr>1. SINIFLAMA ÖLÇEĞİ</vt:lpstr>
      <vt:lpstr>PowerPoint Sunusu</vt:lpstr>
      <vt:lpstr>2. SIRALAMA ÖLÇEĞİ</vt:lpstr>
      <vt:lpstr>SIRALAMA ÖLÇEĞİ</vt:lpstr>
      <vt:lpstr>PowerPoint Sunusu</vt:lpstr>
      <vt:lpstr>3. EŞİT ARALIKLI ÖLÇEKLER</vt:lpstr>
      <vt:lpstr>PowerPoint Sunusu</vt:lpstr>
      <vt:lpstr>PowerPoint Sunusu</vt:lpstr>
      <vt:lpstr>PowerPoint Sunusu</vt:lpstr>
      <vt:lpstr>4. EŞİT ORANLI ÖLÇEK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Mevlüt KAYA</cp:lastModifiedBy>
  <cp:revision>142</cp:revision>
  <dcterms:created xsi:type="dcterms:W3CDTF">2019-10-03T16:21:19Z</dcterms:created>
  <dcterms:modified xsi:type="dcterms:W3CDTF">2023-10-26T14:39:01Z</dcterms:modified>
</cp:coreProperties>
</file>